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71" r:id="rId2"/>
    <p:sldId id="272" r:id="rId3"/>
    <p:sldId id="262" r:id="rId4"/>
    <p:sldId id="277" r:id="rId5"/>
    <p:sldId id="276" r:id="rId6"/>
    <p:sldId id="286" r:id="rId7"/>
    <p:sldId id="278" r:id="rId8"/>
    <p:sldId id="279" r:id="rId9"/>
    <p:sldId id="264" r:id="rId10"/>
    <p:sldId id="280" r:id="rId11"/>
    <p:sldId id="288" r:id="rId12"/>
    <p:sldId id="287" r:id="rId13"/>
    <p:sldId id="281" r:id="rId14"/>
    <p:sldId id="265" r:id="rId15"/>
    <p:sldId id="282" r:id="rId16"/>
    <p:sldId id="273" r:id="rId17"/>
    <p:sldId id="283" r:id="rId18"/>
    <p:sldId id="275" r:id="rId19"/>
    <p:sldId id="266" r:id="rId20"/>
    <p:sldId id="267" r:id="rId21"/>
    <p:sldId id="284" r:id="rId22"/>
    <p:sldId id="274" r:id="rId23"/>
    <p:sldId id="268" r:id="rId24"/>
    <p:sldId id="269" r:id="rId25"/>
    <p:sldId id="285" r:id="rId26"/>
  </p:sldIdLst>
  <p:sldSz cx="12192000" cy="6858000"/>
  <p:notesSz cx="6858000" cy="9144000"/>
  <p:embeddedFontLst>
    <p:embeddedFont>
      <p:font typeface="Century Gothic" panose="020B0502020202020204" pitchFamily="34" charset="0"/>
      <p:regular r:id="rId27"/>
      <p:bold r:id="rId28"/>
      <p:italic r:id="rId29"/>
      <p:boldItalic r:id="rId30"/>
    </p:embeddedFont>
    <p:embeddedFont>
      <p:font typeface="Lato" panose="020F0502020204030203" pitchFamily="34" charset="0"/>
      <p:regular r:id="rId31"/>
      <p:bold r:id="rId32"/>
      <p:italic r:id="rId33"/>
      <p:boldItalic r:id="rId34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D8DA"/>
    <a:srgbClr val="ECDAC6"/>
    <a:srgbClr val="3F2627"/>
    <a:srgbClr val="3D2A26"/>
    <a:srgbClr val="555C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5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4683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bild &amp; Predigtthem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46DD3C7E-78CB-4522-B4BC-78327A67151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735388"/>
            <a:ext cx="9144000" cy="66516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4000">
                <a:solidFill>
                  <a:srgbClr val="D5D8DA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Predigttitel</a:t>
            </a:r>
          </a:p>
        </p:txBody>
      </p:sp>
    </p:spTree>
    <p:extLst>
      <p:ext uri="{BB962C8B-B14F-4D97-AF65-F5344CB8AC3E}">
        <p14:creationId xmlns:p14="http://schemas.microsoft.com/office/powerpoint/2010/main" val="3822084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digtthem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55D6DE53-BB91-42D1-8D45-679A72638E7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421063"/>
            <a:ext cx="9144000" cy="66516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400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Predigttitel</a:t>
            </a:r>
          </a:p>
        </p:txBody>
      </p:sp>
    </p:spTree>
    <p:extLst>
      <p:ext uri="{BB962C8B-B14F-4D97-AF65-F5344CB8AC3E}">
        <p14:creationId xmlns:p14="http://schemas.microsoft.com/office/powerpoint/2010/main" val="4021210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liederu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68B2587-F4A1-418B-9449-95C7334EFCF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17638" y="2946400"/>
            <a:ext cx="5756723" cy="9652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60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de-DE" dirty="0"/>
              <a:t>2. Punkt</a:t>
            </a:r>
          </a:p>
        </p:txBody>
      </p:sp>
      <p:sp>
        <p:nvSpPr>
          <p:cNvPr id="5" name="Textplatzhalter 3">
            <a:extLst>
              <a:ext uri="{FF2B5EF4-FFF2-40B4-BE49-F238E27FC236}">
                <a16:creationId xmlns:a16="http://schemas.microsoft.com/office/drawing/2014/main" id="{F2246F5E-9169-47BA-A6EE-CCFF624B8DA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17637" y="1860430"/>
            <a:ext cx="5756723" cy="9652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60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de-DE" dirty="0"/>
              <a:t>1. Punkt</a:t>
            </a:r>
          </a:p>
        </p:txBody>
      </p: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B7E12461-78F3-467A-8519-74FBC8A4C4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17637" y="4032370"/>
            <a:ext cx="5756723" cy="9652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60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de-DE" dirty="0"/>
              <a:t>3. Punkt</a:t>
            </a:r>
          </a:p>
        </p:txBody>
      </p:sp>
    </p:spTree>
    <p:extLst>
      <p:ext uri="{BB962C8B-B14F-4D97-AF65-F5344CB8AC3E}">
        <p14:creationId xmlns:p14="http://schemas.microsoft.com/office/powerpoint/2010/main" val="1882037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el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4AFC9C5E-FCB0-4490-826C-A1505EE2BE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676275"/>
            <a:ext cx="12192000" cy="5438775"/>
          </a:xfrm>
          <a:prstGeom prst="rect">
            <a:avLst/>
          </a:prstGeom>
          <a:solidFill>
            <a:schemeClr val="bg1">
              <a:lumMod val="95000"/>
              <a:alpha val="87000"/>
            </a:schemeClr>
          </a:solidFill>
        </p:spPr>
        <p:txBody>
          <a:bodyPr lIns="540000" tIns="288000">
            <a:normAutofit/>
          </a:bodyPr>
          <a:lstStyle>
            <a:lvl1pPr marL="514350" indent="-514350">
              <a:buFont typeface="+mj-lt"/>
              <a:buAutoNum type="arabicPeriod"/>
              <a:defRPr sz="3200">
                <a:solidFill>
                  <a:srgbClr val="3D2A26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de-DE" dirty="0"/>
              <a:t>Bibeltext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529831BD-61F1-4C15-894E-99853266168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81975" y="6132634"/>
            <a:ext cx="3533775" cy="714375"/>
          </a:xfrm>
          <a:prstGeom prst="rect">
            <a:avLst/>
          </a:prstGeom>
        </p:spPr>
        <p:txBody>
          <a:bodyPr tIns="180000"/>
          <a:lstStyle>
            <a:lvl1pPr marL="0" indent="0">
              <a:buNone/>
              <a:defRPr b="1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de-DE" dirty="0"/>
              <a:t>Bibelstelle</a:t>
            </a:r>
          </a:p>
        </p:txBody>
      </p:sp>
      <p:sp>
        <p:nvSpPr>
          <p:cNvPr id="4" name="Textplatzhalter 9">
            <a:extLst>
              <a:ext uri="{FF2B5EF4-FFF2-40B4-BE49-F238E27FC236}">
                <a16:creationId xmlns:a16="http://schemas.microsoft.com/office/drawing/2014/main" id="{9206F6E6-AFD5-497C-AEE9-76DD4B3D825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86038" y="-17584"/>
            <a:ext cx="7019924" cy="676275"/>
          </a:xfrm>
          <a:prstGeom prst="rect">
            <a:avLst/>
          </a:prstGeom>
        </p:spPr>
        <p:txBody>
          <a:bodyPr tIns="180000"/>
          <a:lstStyle>
            <a:lvl1pPr marL="0" indent="0">
              <a:buNone/>
              <a:defRPr b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de-DE" dirty="0"/>
              <a:t>1. Punkt</a:t>
            </a:r>
          </a:p>
        </p:txBody>
      </p:sp>
    </p:spTree>
    <p:extLst>
      <p:ext uri="{BB962C8B-B14F-4D97-AF65-F5344CB8AC3E}">
        <p14:creationId xmlns:p14="http://schemas.microsoft.com/office/powerpoint/2010/main" val="2617329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i (für Bilder o.ä.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3426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086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49" r:id="rId3"/>
    <p:sldLayoutId id="2147483650" r:id="rId4"/>
    <p:sldLayoutId id="2147483651" r:id="rId5"/>
    <p:sldLayoutId id="214748365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>
            <a:extLst>
              <a:ext uri="{FF2B5EF4-FFF2-40B4-BE49-F238E27FC236}">
                <a16:creationId xmlns:a16="http://schemas.microsoft.com/office/drawing/2014/main" id="{A591138D-825E-4D11-94B6-229109FCD28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Die übernatürliche Rettung</a:t>
            </a:r>
          </a:p>
        </p:txBody>
      </p:sp>
    </p:spTree>
    <p:extLst>
      <p:ext uri="{BB962C8B-B14F-4D97-AF65-F5344CB8AC3E}">
        <p14:creationId xmlns:p14="http://schemas.microsoft.com/office/powerpoint/2010/main" val="28112551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775B6A02-3BB5-48C1-9F47-EF72197AD0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Font typeface="+mj-lt"/>
              <a:buAutoNum type="arabicPeriod" startAt="4"/>
            </a:pPr>
            <a:r>
              <a:rPr lang="de-DE" dirty="0"/>
              <a:t>Nikodemus spricht zu ihm: Wie kann ein Mensch geboren werden, wenn er alt ist? Kann er etwa zum zweiten Mal in den Leib seiner Mutter hineingehen und geboren werden? </a:t>
            </a:r>
          </a:p>
          <a:p>
            <a:pPr>
              <a:buFont typeface="+mj-lt"/>
              <a:buAutoNum type="arabicPeriod" startAt="4"/>
            </a:pPr>
            <a:r>
              <a:rPr lang="de-DE" dirty="0"/>
              <a:t>Jesus antwortete: Wahrlich, wahrlich, ich sage dir: Wenn jemand nicht aus Wasser und Geist geboren wird, kann er nicht in das Reich Gottes hineingehen. </a:t>
            </a:r>
          </a:p>
          <a:p>
            <a:pPr>
              <a:buFont typeface="+mj-lt"/>
              <a:buAutoNum type="arabicPeriod" startAt="4"/>
            </a:pPr>
            <a:r>
              <a:rPr lang="de-DE" dirty="0"/>
              <a:t>Was aus dem Fleisch geboren ist, ist Fleisch, und was aus dem Geist geboren ist, ist Geist. 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156B640-E4B5-47CC-9692-14574E9C764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r"/>
            <a:r>
              <a:rPr lang="de-DE" dirty="0"/>
              <a:t>Johannes 3,1-21</a:t>
            </a:r>
          </a:p>
        </p:txBody>
      </p:sp>
    </p:spTree>
    <p:extLst>
      <p:ext uri="{BB962C8B-B14F-4D97-AF65-F5344CB8AC3E}">
        <p14:creationId xmlns:p14="http://schemas.microsoft.com/office/powerpoint/2010/main" val="36194222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775B6A02-3BB5-48C1-9F47-EF72197AD0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676275"/>
            <a:ext cx="6096000" cy="5438775"/>
          </a:xfrm>
        </p:spPr>
        <p:txBody>
          <a:bodyPr anchor="t"/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b="1" dirty="0"/>
              <a:t>Wasser (bildlich)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von Sünde reingewaschen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gerechtfertigt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einmalig in Christus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156B640-E4B5-47CC-9692-14574E9C764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243216" y="0"/>
            <a:ext cx="5705567" cy="646775"/>
          </a:xfrm>
        </p:spPr>
        <p:txBody>
          <a:bodyPr/>
          <a:lstStyle/>
          <a:p>
            <a:pPr algn="ctr"/>
            <a:r>
              <a:rPr lang="de-DE" dirty="0"/>
              <a:t>Wiedergeburt = geboren aus</a:t>
            </a:r>
          </a:p>
        </p:txBody>
      </p:sp>
    </p:spTree>
    <p:extLst>
      <p:ext uri="{BB962C8B-B14F-4D97-AF65-F5344CB8AC3E}">
        <p14:creationId xmlns:p14="http://schemas.microsoft.com/office/powerpoint/2010/main" val="39530495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775B6A02-3BB5-48C1-9F47-EF72197AD0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676275"/>
            <a:ext cx="6096000" cy="5438775"/>
          </a:xfrm>
        </p:spPr>
        <p:txBody>
          <a:bodyPr anchor="t"/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b="1" dirty="0"/>
              <a:t>Wasser (bildlich)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von Sünde reingewaschen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gerechtfertigt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einmalig in Christus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156B640-E4B5-47CC-9692-14574E9C764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243216" y="0"/>
            <a:ext cx="5705567" cy="646775"/>
          </a:xfrm>
        </p:spPr>
        <p:txBody>
          <a:bodyPr/>
          <a:lstStyle/>
          <a:p>
            <a:pPr algn="ctr"/>
            <a:r>
              <a:rPr lang="de-DE" dirty="0"/>
              <a:t>Wiedergeburt = geboren aus</a:t>
            </a:r>
          </a:p>
        </p:txBody>
      </p:sp>
      <p:sp>
        <p:nvSpPr>
          <p:cNvPr id="5" name="Textplatzhalter 1">
            <a:extLst>
              <a:ext uri="{FF2B5EF4-FFF2-40B4-BE49-F238E27FC236}">
                <a16:creationId xmlns:a16="http://schemas.microsoft.com/office/drawing/2014/main" id="{23FF14C6-1D63-443B-823F-EB32577C3141}"/>
              </a:ext>
            </a:extLst>
          </p:cNvPr>
          <p:cNvSpPr txBox="1">
            <a:spLocks/>
          </p:cNvSpPr>
          <p:nvPr/>
        </p:nvSpPr>
        <p:spPr>
          <a:xfrm>
            <a:off x="6096000" y="667396"/>
            <a:ext cx="6096000" cy="5438775"/>
          </a:xfrm>
          <a:prstGeom prst="rect">
            <a:avLst/>
          </a:prstGeom>
          <a:solidFill>
            <a:schemeClr val="bg1">
              <a:lumMod val="95000"/>
              <a:alpha val="87000"/>
            </a:schemeClr>
          </a:solidFill>
        </p:spPr>
        <p:txBody>
          <a:bodyPr lIns="540000" tIns="288000" anchor="t">
            <a:normAutofit/>
          </a:bodyPr>
          <a:lstStyle>
            <a:lvl1pPr marL="514350" indent="-5143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  <a:defRPr sz="3200" kern="1200">
                <a:solidFill>
                  <a:srgbClr val="3D2A26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+mj-lt"/>
              <a:buNone/>
            </a:pPr>
            <a:endParaRPr lang="de-DE" dirty="0"/>
          </a:p>
          <a:p>
            <a:pPr marL="0" indent="0">
              <a:buFont typeface="+mj-lt"/>
              <a:buNone/>
            </a:pPr>
            <a:endParaRPr lang="de-DE" dirty="0"/>
          </a:p>
          <a:p>
            <a:pPr marL="0" indent="0">
              <a:buFont typeface="+mj-lt"/>
              <a:buNone/>
            </a:pPr>
            <a:r>
              <a:rPr lang="de-DE" b="1" dirty="0"/>
              <a:t>Geist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neuer Geist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neue Gesinnung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neue Natur</a:t>
            </a:r>
          </a:p>
        </p:txBody>
      </p:sp>
    </p:spTree>
    <p:extLst>
      <p:ext uri="{BB962C8B-B14F-4D97-AF65-F5344CB8AC3E}">
        <p14:creationId xmlns:p14="http://schemas.microsoft.com/office/powerpoint/2010/main" val="13596183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775B6A02-3BB5-48C1-9F47-EF72197AD0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anchor="ctr"/>
          <a:lstStyle/>
          <a:p>
            <a:pPr marL="0" indent="0">
              <a:buNone/>
            </a:pPr>
            <a:r>
              <a:rPr lang="de-DE" dirty="0"/>
              <a:t>„Das, was geboren wird, trägt die Natur und das Wesen dessen, was es gebiert.“ 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156B640-E4B5-47CC-9692-14574E9C764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10183" y="6132634"/>
            <a:ext cx="5705567" cy="714375"/>
          </a:xfrm>
        </p:spPr>
        <p:txBody>
          <a:bodyPr/>
          <a:lstStyle/>
          <a:p>
            <a:pPr algn="r"/>
            <a:r>
              <a:rPr lang="de-DE" dirty="0"/>
              <a:t>Hermann </a:t>
            </a:r>
            <a:r>
              <a:rPr lang="de-DE" dirty="0" err="1"/>
              <a:t>Olshausen</a:t>
            </a:r>
            <a:r>
              <a:rPr lang="de-DE" dirty="0"/>
              <a:t>, 18. Jhd.</a:t>
            </a:r>
          </a:p>
        </p:txBody>
      </p:sp>
    </p:spTree>
    <p:extLst>
      <p:ext uri="{BB962C8B-B14F-4D97-AF65-F5344CB8AC3E}">
        <p14:creationId xmlns:p14="http://schemas.microsoft.com/office/powerpoint/2010/main" val="20446412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775B6A02-3BB5-48C1-9F47-EF72197AD0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anchor="ctr"/>
          <a:lstStyle/>
          <a:p>
            <a:pPr>
              <a:buFont typeface="+mj-lt"/>
              <a:buAutoNum type="arabicPeriod" startAt="4"/>
            </a:pPr>
            <a:r>
              <a:rPr lang="de-DE" dirty="0"/>
              <a:t>Wie könnte denn ein Reiner von einem Unreinen kommen? Nicht ein Einziger!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156B640-E4B5-47CC-9692-14574E9C764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r"/>
            <a:r>
              <a:rPr lang="de-DE" dirty="0"/>
              <a:t>Hiob 14,4</a:t>
            </a:r>
          </a:p>
        </p:txBody>
      </p:sp>
    </p:spTree>
    <p:extLst>
      <p:ext uri="{BB962C8B-B14F-4D97-AF65-F5344CB8AC3E}">
        <p14:creationId xmlns:p14="http://schemas.microsoft.com/office/powerpoint/2010/main" val="23718738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775B6A02-3BB5-48C1-9F47-EF72197AD0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anchor="ctr"/>
          <a:lstStyle/>
          <a:p>
            <a:pPr>
              <a:buFont typeface="+mj-lt"/>
              <a:buAutoNum type="arabicPeriod" startAt="7"/>
            </a:pPr>
            <a:r>
              <a:rPr lang="de-DE" dirty="0"/>
              <a:t>Wundere dich nicht, dass ich dir sagte: Ihr müsst von Neuem geboren werden.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156B640-E4B5-47CC-9692-14574E9C764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r"/>
            <a:r>
              <a:rPr lang="de-DE" dirty="0"/>
              <a:t>Johannes 3,1-21</a:t>
            </a:r>
          </a:p>
        </p:txBody>
      </p:sp>
    </p:spTree>
    <p:extLst>
      <p:ext uri="{BB962C8B-B14F-4D97-AF65-F5344CB8AC3E}">
        <p14:creationId xmlns:p14="http://schemas.microsoft.com/office/powerpoint/2010/main" val="4857238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1A7C90A4-7712-45B9-8329-5FD4D29244D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96752" y="3174015"/>
            <a:ext cx="9398496" cy="965200"/>
          </a:xfrm>
        </p:spPr>
        <p:txBody>
          <a:bodyPr/>
          <a:lstStyle/>
          <a:p>
            <a:r>
              <a:rPr lang="de-DE" dirty="0"/>
              <a:t>2. Das Wesen der Wiedergeburt </a:t>
            </a:r>
          </a:p>
        </p:txBody>
      </p:sp>
      <p:sp>
        <p:nvSpPr>
          <p:cNvPr id="3" name="Textplatzhalter 1">
            <a:extLst>
              <a:ext uri="{FF2B5EF4-FFF2-40B4-BE49-F238E27FC236}">
                <a16:creationId xmlns:a16="http://schemas.microsoft.com/office/drawing/2014/main" id="{9D6E2A24-ACEF-4A97-B8ED-9ECB9A6BED3E}"/>
              </a:ext>
            </a:extLst>
          </p:cNvPr>
          <p:cNvSpPr txBox="1">
            <a:spLocks/>
          </p:cNvSpPr>
          <p:nvPr/>
        </p:nvSpPr>
        <p:spPr>
          <a:xfrm>
            <a:off x="1396752" y="4139215"/>
            <a:ext cx="9398496" cy="96520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1. Die Notwendigkeit der Wiedergeburt </a:t>
            </a:r>
          </a:p>
        </p:txBody>
      </p:sp>
    </p:spTree>
    <p:extLst>
      <p:ext uri="{BB962C8B-B14F-4D97-AF65-F5344CB8AC3E}">
        <p14:creationId xmlns:p14="http://schemas.microsoft.com/office/powerpoint/2010/main" val="36340776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775B6A02-3BB5-48C1-9F47-EF72197AD0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Font typeface="+mj-lt"/>
              <a:buAutoNum type="arabicPeriod" startAt="8"/>
            </a:pPr>
            <a:r>
              <a:rPr lang="de-DE" dirty="0"/>
              <a:t>Der Wind weht, wo er will, und du hörst sein Sausen, aber du weißt nicht, woher er kommt und wohin er geht; so ist jeder, der aus dem Geist geboren ist.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156B640-E4B5-47CC-9692-14574E9C764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r"/>
            <a:r>
              <a:rPr lang="de-DE" dirty="0"/>
              <a:t>Johannes 3,1-21</a:t>
            </a:r>
          </a:p>
        </p:txBody>
      </p:sp>
    </p:spTree>
    <p:extLst>
      <p:ext uri="{BB962C8B-B14F-4D97-AF65-F5344CB8AC3E}">
        <p14:creationId xmlns:p14="http://schemas.microsoft.com/office/powerpoint/2010/main" val="37537471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775B6A02-3BB5-48C1-9F47-EF72197AD0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Font typeface="+mj-lt"/>
              <a:buAutoNum type="arabicPeriod" startAt="8"/>
            </a:pPr>
            <a:r>
              <a:rPr lang="de-DE" dirty="0"/>
              <a:t>Der Wind weht, wo er will, und du hörst sein Sausen, aber du weißt nicht, woher er kommt und wohin er geht; so ist jeder, der aus dem Geist geboren ist.</a:t>
            </a:r>
          </a:p>
          <a:p>
            <a:pPr>
              <a:buFont typeface="+mj-lt"/>
              <a:buAutoNum type="arabicPeriod" startAt="8"/>
            </a:pPr>
            <a:r>
              <a:rPr lang="de-DE" dirty="0"/>
              <a:t>Nikodemus antwortete und sprach zu ihm: Wie kann dies geschehen? </a:t>
            </a:r>
          </a:p>
          <a:p>
            <a:pPr>
              <a:buFont typeface="+mj-lt"/>
              <a:buAutoNum type="arabicPeriod" startAt="8"/>
            </a:pPr>
            <a:r>
              <a:rPr lang="de-DE" dirty="0"/>
              <a:t>Jesus antwortete und sprach zu ihm: Du bist der Lehrer Israels und weißt das nicht? 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156B640-E4B5-47CC-9692-14574E9C764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r"/>
            <a:r>
              <a:rPr lang="de-DE" dirty="0"/>
              <a:t>Johannes 3,1-21</a:t>
            </a:r>
          </a:p>
        </p:txBody>
      </p:sp>
    </p:spTree>
    <p:extLst>
      <p:ext uri="{BB962C8B-B14F-4D97-AF65-F5344CB8AC3E}">
        <p14:creationId xmlns:p14="http://schemas.microsoft.com/office/powerpoint/2010/main" val="36403574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775B6A02-3BB5-48C1-9F47-EF72197AD0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Font typeface="+mj-lt"/>
              <a:buAutoNum type="arabicPeriod" startAt="11"/>
            </a:pPr>
            <a:r>
              <a:rPr lang="de-DE" dirty="0"/>
              <a:t>Wahrlich, wahrlich, ich sage dir: Wir reden, was wir wissen, und bezeugen, was wir gesehen haben, und unser Zeugnis nehmt ihr nicht an. </a:t>
            </a:r>
          </a:p>
          <a:p>
            <a:pPr>
              <a:buFont typeface="+mj-lt"/>
              <a:buAutoNum type="arabicPeriod" startAt="11"/>
            </a:pPr>
            <a:r>
              <a:rPr lang="de-DE" dirty="0"/>
              <a:t>Wenn ich euch das Irdische gesagt habe, und ihr glaubt nicht, wie werdet ihr glauben, wenn ich euch das Himmlische sage? </a:t>
            </a:r>
          </a:p>
          <a:p>
            <a:pPr>
              <a:buFont typeface="+mj-lt"/>
              <a:buAutoNum type="arabicPeriod" startAt="11"/>
            </a:pPr>
            <a:r>
              <a:rPr lang="de-DE" dirty="0"/>
              <a:t>Und niemand ist hinaufgestiegen in den Himmel als nur der, der aus dem Himmel herabgestiegen ist, der Sohn des Menschen. 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156B640-E4B5-47CC-9692-14574E9C764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r"/>
            <a:r>
              <a:rPr lang="de-DE" dirty="0"/>
              <a:t>Johannes 3,1-21</a:t>
            </a:r>
          </a:p>
        </p:txBody>
      </p:sp>
    </p:spTree>
    <p:extLst>
      <p:ext uri="{BB962C8B-B14F-4D97-AF65-F5344CB8AC3E}">
        <p14:creationId xmlns:p14="http://schemas.microsoft.com/office/powerpoint/2010/main" val="2613434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1A7C90A4-7712-45B9-8329-5FD4D29244D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96752" y="2946400"/>
            <a:ext cx="9398496" cy="965200"/>
          </a:xfrm>
        </p:spPr>
        <p:txBody>
          <a:bodyPr/>
          <a:lstStyle/>
          <a:p>
            <a:r>
              <a:rPr lang="de-DE" dirty="0"/>
              <a:t>1. Die Notwendigkeit der Wiedergeburt </a:t>
            </a:r>
          </a:p>
        </p:txBody>
      </p:sp>
    </p:spTree>
    <p:extLst>
      <p:ext uri="{BB962C8B-B14F-4D97-AF65-F5344CB8AC3E}">
        <p14:creationId xmlns:p14="http://schemas.microsoft.com/office/powerpoint/2010/main" val="23630902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775B6A02-3BB5-48C1-9F47-EF72197AD0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Font typeface="+mj-lt"/>
              <a:buAutoNum type="arabicPeriod" startAt="14"/>
            </a:pPr>
            <a:r>
              <a:rPr lang="de-DE" dirty="0"/>
              <a:t>Und wie Mose in der Wüste die Schlange erhöhte, so muss der Sohn des Menschen erhöht werden, </a:t>
            </a:r>
          </a:p>
          <a:p>
            <a:pPr>
              <a:buFont typeface="+mj-lt"/>
              <a:buAutoNum type="arabicPeriod" startAt="14"/>
            </a:pPr>
            <a:r>
              <a:rPr lang="de-DE" dirty="0"/>
              <a:t>damit jeder, der an ihn glaubt, ewiges Leben hat. 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156B640-E4B5-47CC-9692-14574E9C764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r"/>
            <a:r>
              <a:rPr lang="de-DE" dirty="0"/>
              <a:t>Johannes 3,1-21</a:t>
            </a:r>
          </a:p>
        </p:txBody>
      </p:sp>
    </p:spTree>
    <p:extLst>
      <p:ext uri="{BB962C8B-B14F-4D97-AF65-F5344CB8AC3E}">
        <p14:creationId xmlns:p14="http://schemas.microsoft.com/office/powerpoint/2010/main" val="22136860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775B6A02-3BB5-48C1-9F47-EF72197AD0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Font typeface="+mj-lt"/>
              <a:buAutoNum type="arabicPeriod" startAt="16"/>
            </a:pPr>
            <a:r>
              <a:rPr lang="de-DE" dirty="0"/>
              <a:t>Denn so hat Gott die Welt geliebt, dass er seinen einzigen Sohn gab, damit jeder, der an ihn glaubt, nicht verloren geht, sondern ewiges Leben hat. </a:t>
            </a:r>
          </a:p>
          <a:p>
            <a:pPr>
              <a:buFont typeface="+mj-lt"/>
              <a:buAutoNum type="arabicPeriod" startAt="16"/>
            </a:pPr>
            <a:r>
              <a:rPr lang="de-DE" dirty="0"/>
              <a:t>Denn Gott hat seinen Sohn nicht in die Welt gesandt, dass er die Welt richtet, sondern dass die Welt durch ihn gerettet wird.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156B640-E4B5-47CC-9692-14574E9C764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r"/>
            <a:r>
              <a:rPr lang="de-DE" dirty="0"/>
              <a:t>Johannes 3,1-21</a:t>
            </a:r>
          </a:p>
        </p:txBody>
      </p:sp>
    </p:spTree>
    <p:extLst>
      <p:ext uri="{BB962C8B-B14F-4D97-AF65-F5344CB8AC3E}">
        <p14:creationId xmlns:p14="http://schemas.microsoft.com/office/powerpoint/2010/main" val="7702790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1A7C90A4-7712-45B9-8329-5FD4D29244D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96752" y="3857598"/>
            <a:ext cx="9398496" cy="965200"/>
          </a:xfrm>
        </p:spPr>
        <p:txBody>
          <a:bodyPr/>
          <a:lstStyle/>
          <a:p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2. Das Wesen der Wiedergeburt </a:t>
            </a:r>
          </a:p>
        </p:txBody>
      </p:sp>
      <p:sp>
        <p:nvSpPr>
          <p:cNvPr id="3" name="Textplatzhalter 1">
            <a:extLst>
              <a:ext uri="{FF2B5EF4-FFF2-40B4-BE49-F238E27FC236}">
                <a16:creationId xmlns:a16="http://schemas.microsoft.com/office/drawing/2014/main" id="{9D6E2A24-ACEF-4A97-B8ED-9ECB9A6BED3E}"/>
              </a:ext>
            </a:extLst>
          </p:cNvPr>
          <p:cNvSpPr txBox="1">
            <a:spLocks/>
          </p:cNvSpPr>
          <p:nvPr/>
        </p:nvSpPr>
        <p:spPr>
          <a:xfrm>
            <a:off x="1396752" y="4822798"/>
            <a:ext cx="9398496" cy="96520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1. Die Notwendigkeit der Wiedergeburt </a:t>
            </a:r>
          </a:p>
        </p:txBody>
      </p:sp>
      <p:sp>
        <p:nvSpPr>
          <p:cNvPr id="4" name="Textplatzhalter 1">
            <a:extLst>
              <a:ext uri="{FF2B5EF4-FFF2-40B4-BE49-F238E27FC236}">
                <a16:creationId xmlns:a16="http://schemas.microsoft.com/office/drawing/2014/main" id="{9A6A61F8-32C9-4CA7-8E34-081AEC8F5604}"/>
              </a:ext>
            </a:extLst>
          </p:cNvPr>
          <p:cNvSpPr txBox="1">
            <a:spLocks/>
          </p:cNvSpPr>
          <p:nvPr/>
        </p:nvSpPr>
        <p:spPr>
          <a:xfrm>
            <a:off x="1396752" y="2892398"/>
            <a:ext cx="9398496" cy="96520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3. Die Folge der Wiedergeburt </a:t>
            </a:r>
          </a:p>
        </p:txBody>
      </p:sp>
    </p:spTree>
    <p:extLst>
      <p:ext uri="{BB962C8B-B14F-4D97-AF65-F5344CB8AC3E}">
        <p14:creationId xmlns:p14="http://schemas.microsoft.com/office/powerpoint/2010/main" val="14792106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775B6A02-3BB5-48C1-9F47-EF72197AD0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buFont typeface="+mj-lt"/>
              <a:buAutoNum type="arabicPeriod" startAt="18"/>
            </a:pPr>
            <a:r>
              <a:rPr lang="de-DE" dirty="0"/>
              <a:t>Wer an ihn glaubt, wird nicht gerichtet; wer aber nicht glaubt, ist schon gerichtet, weil er nicht geglaubt hat an den Namen des einzigen Sohnes Gottes. </a:t>
            </a:r>
          </a:p>
          <a:p>
            <a:pPr>
              <a:buFont typeface="+mj-lt"/>
              <a:buAutoNum type="arabicPeriod" startAt="18"/>
            </a:pPr>
            <a:r>
              <a:rPr lang="de-DE" dirty="0"/>
              <a:t>Dies aber ist das Gericht, dass das Licht in die Welt gekommen ist, und die Menschen haben die Finsternis mehr geliebt als das Licht, denn ihre Werke waren böse.</a:t>
            </a:r>
          </a:p>
          <a:p>
            <a:pPr>
              <a:buFont typeface="+mj-lt"/>
              <a:buAutoNum type="arabicPeriod" startAt="18"/>
            </a:pPr>
            <a:r>
              <a:rPr lang="de-DE" dirty="0"/>
              <a:t>Denn jeder, der Arges tut, hasst das Licht und kommt nicht zu dem Licht, damit seine Werke nicht bloßgestellt werden; 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156B640-E4B5-47CC-9692-14574E9C764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r"/>
            <a:r>
              <a:rPr lang="de-DE" dirty="0"/>
              <a:t>Johannes 3,1-21</a:t>
            </a:r>
          </a:p>
        </p:txBody>
      </p:sp>
    </p:spTree>
    <p:extLst>
      <p:ext uri="{BB962C8B-B14F-4D97-AF65-F5344CB8AC3E}">
        <p14:creationId xmlns:p14="http://schemas.microsoft.com/office/powerpoint/2010/main" val="18399326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775B6A02-3BB5-48C1-9F47-EF72197AD0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anchor="ctr">
            <a:normAutofit/>
          </a:bodyPr>
          <a:lstStyle/>
          <a:p>
            <a:pPr>
              <a:buFont typeface="+mj-lt"/>
              <a:buAutoNum type="arabicPeriod" startAt="21"/>
            </a:pPr>
            <a:r>
              <a:rPr lang="de-DE" dirty="0"/>
              <a:t>wer aber die Wahrheit tut, kommt zu dem Licht, damit seine Werke offenbar werden, dass sie in Gott gewirkt sind.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156B640-E4B5-47CC-9692-14574E9C764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r"/>
            <a:r>
              <a:rPr lang="de-DE" dirty="0"/>
              <a:t>Johannes 3,1-21</a:t>
            </a:r>
          </a:p>
        </p:txBody>
      </p:sp>
    </p:spTree>
    <p:extLst>
      <p:ext uri="{BB962C8B-B14F-4D97-AF65-F5344CB8AC3E}">
        <p14:creationId xmlns:p14="http://schemas.microsoft.com/office/powerpoint/2010/main" val="595233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775B6A02-3BB5-48C1-9F47-EF72197AD0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de-DE" sz="3600" dirty="0"/>
              <a:t>Denn so hat Gott die Welt geliebt, dass er seinen einzigen Sohn gab, damit jeder, der an ihn glaubt, nicht verloren geht, sondern ewiges Leben hat.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156B640-E4B5-47CC-9692-14574E9C764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r"/>
            <a:r>
              <a:rPr lang="de-DE" dirty="0"/>
              <a:t>Johannes 3,16</a:t>
            </a:r>
          </a:p>
        </p:txBody>
      </p:sp>
    </p:spTree>
    <p:extLst>
      <p:ext uri="{BB962C8B-B14F-4D97-AF65-F5344CB8AC3E}">
        <p14:creationId xmlns:p14="http://schemas.microsoft.com/office/powerpoint/2010/main" val="3830743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775B6A02-3BB5-48C1-9F47-EF72197AD0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Es war aber ein Mensch aus den Pharisäern mit Namen Nikodemus, ein Oberster der Juden. </a:t>
            </a:r>
          </a:p>
          <a:p>
            <a:r>
              <a:rPr lang="de-DE" dirty="0"/>
              <a:t>Dieser kam zu ihm bei Nacht und sprach zu ihm: Rabbi, wir wissen, dass du ein Lehrer bist, von Gott gekommen, denn niemand kann diese Zeichen tun, die du tust, es sei denn ist Gott mit ihm.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156B640-E4B5-47CC-9692-14574E9C764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r"/>
            <a:r>
              <a:rPr lang="de-DE" dirty="0"/>
              <a:t>Johannes 3,1-21</a:t>
            </a:r>
          </a:p>
        </p:txBody>
      </p:sp>
    </p:spTree>
    <p:extLst>
      <p:ext uri="{BB962C8B-B14F-4D97-AF65-F5344CB8AC3E}">
        <p14:creationId xmlns:p14="http://schemas.microsoft.com/office/powerpoint/2010/main" val="1514011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775B6A02-3BB5-48C1-9F47-EF72197AD0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anchor="ctr"/>
          <a:lstStyle/>
          <a:p>
            <a:pPr>
              <a:buFont typeface="+mj-lt"/>
              <a:buAutoNum type="arabicPeriod" startAt="23"/>
            </a:pPr>
            <a:r>
              <a:rPr lang="de-DE" dirty="0"/>
              <a:t>Als er aber am Passahfest in Jerusalem war, glaubten viele an seinen Namen, weil sie seine Zeichen sahen, die er tat.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156B640-E4B5-47CC-9692-14574E9C764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r"/>
            <a:r>
              <a:rPr lang="de-DE" dirty="0"/>
              <a:t>Johannes 2,23</a:t>
            </a:r>
          </a:p>
        </p:txBody>
      </p:sp>
    </p:spTree>
    <p:extLst>
      <p:ext uri="{BB962C8B-B14F-4D97-AF65-F5344CB8AC3E}">
        <p14:creationId xmlns:p14="http://schemas.microsoft.com/office/powerpoint/2010/main" val="657987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775B6A02-3BB5-48C1-9F47-EF72197AD0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Es war aber ein Mensch aus den Pharisäern mit Namen Nikodemus, ein Oberster der Juden. </a:t>
            </a:r>
          </a:p>
          <a:p>
            <a:r>
              <a:rPr lang="de-DE" dirty="0"/>
              <a:t>Dieser kam zu ihm bei Nacht und sprach zu ihm: Rabbi, wir wissen, dass du ein Lehrer bist, von Gott gekommen, denn niemand kann diese Zeichen tun, die du tust, es sei denn Gott ist mit ihm. 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156B640-E4B5-47CC-9692-14574E9C764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r"/>
            <a:r>
              <a:rPr lang="de-DE" dirty="0"/>
              <a:t>Johannes 3,1-21</a:t>
            </a:r>
          </a:p>
        </p:txBody>
      </p:sp>
    </p:spTree>
    <p:extLst>
      <p:ext uri="{BB962C8B-B14F-4D97-AF65-F5344CB8AC3E}">
        <p14:creationId xmlns:p14="http://schemas.microsoft.com/office/powerpoint/2010/main" val="2208667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775B6A02-3BB5-48C1-9F47-EF72197AD0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Es war aber ein Mensch aus den Pharisäern mit Namen Nikodemus, ein Oberster der Juden. </a:t>
            </a:r>
          </a:p>
          <a:p>
            <a:r>
              <a:rPr lang="de-DE" dirty="0"/>
              <a:t>Dieser kam zu ihm bei Nacht und sprach zu ihm: Rabbi, wir wissen, dass du ein Lehrer bist, von Gott gekommen, denn niemand kann diese Zeichen tun, die du tust, es sei denn Gott ist mit ihm. </a:t>
            </a:r>
          </a:p>
          <a:p>
            <a:r>
              <a:rPr lang="de-DE" dirty="0"/>
              <a:t>Jesus antwortete und sprach zu ihm: Wahrlich, wahrlich, ich sage dir: Wenn jemand nicht von Neuem geboren wird, kann er das Reich Gottes nicht sehen.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156B640-E4B5-47CC-9692-14574E9C764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r"/>
            <a:r>
              <a:rPr lang="de-DE" dirty="0"/>
              <a:t>Johannes 3,1-21</a:t>
            </a:r>
          </a:p>
        </p:txBody>
      </p:sp>
    </p:spTree>
    <p:extLst>
      <p:ext uri="{BB962C8B-B14F-4D97-AF65-F5344CB8AC3E}">
        <p14:creationId xmlns:p14="http://schemas.microsoft.com/office/powerpoint/2010/main" val="2273496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775B6A02-3BB5-48C1-9F47-EF72197AD0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anchor="ctr"/>
          <a:lstStyle/>
          <a:p>
            <a:pPr>
              <a:buFont typeface="+mj-lt"/>
              <a:buAutoNum type="arabicPeriod" startAt="10"/>
            </a:pPr>
            <a:r>
              <a:rPr lang="de-DE" dirty="0"/>
              <a:t>…dein Reich komme, dein Wille geschehe, wie im Himmel also auch auf Erden.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156B640-E4B5-47CC-9692-14574E9C764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r"/>
            <a:r>
              <a:rPr lang="de-DE" dirty="0"/>
              <a:t>Matthäus 6,10</a:t>
            </a:r>
          </a:p>
        </p:txBody>
      </p:sp>
    </p:spTree>
    <p:extLst>
      <p:ext uri="{BB962C8B-B14F-4D97-AF65-F5344CB8AC3E}">
        <p14:creationId xmlns:p14="http://schemas.microsoft.com/office/powerpoint/2010/main" val="2215031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775B6A02-3BB5-48C1-9F47-EF72197AD0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anchor="ctr"/>
          <a:lstStyle/>
          <a:p>
            <a:pPr>
              <a:buFont typeface="+mj-lt"/>
              <a:buAutoNum type="arabicPeriod" startAt="10"/>
            </a:pPr>
            <a:r>
              <a:rPr lang="de-DE" dirty="0"/>
              <a:t>…dein Reich komme, (</a:t>
            </a:r>
            <a:r>
              <a:rPr lang="de-DE" dirty="0">
                <a:solidFill>
                  <a:srgbClr val="0070C0"/>
                </a:solidFill>
              </a:rPr>
              <a:t>das bedeutet</a:t>
            </a:r>
            <a:r>
              <a:rPr lang="de-DE" dirty="0"/>
              <a:t>) dein Wille geschehe, wie im Himmel also auch auf Erden.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156B640-E4B5-47CC-9692-14574E9C764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r"/>
            <a:r>
              <a:rPr lang="de-DE" dirty="0"/>
              <a:t>Matthäus 6,10</a:t>
            </a:r>
          </a:p>
        </p:txBody>
      </p:sp>
    </p:spTree>
    <p:extLst>
      <p:ext uri="{BB962C8B-B14F-4D97-AF65-F5344CB8AC3E}">
        <p14:creationId xmlns:p14="http://schemas.microsoft.com/office/powerpoint/2010/main" val="1689834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775B6A02-3BB5-48C1-9F47-EF72197AD0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Font typeface="+mj-lt"/>
              <a:buAutoNum type="arabicPeriod" startAt="4"/>
            </a:pPr>
            <a:r>
              <a:rPr lang="de-DE" dirty="0"/>
              <a:t>Nikodemus spricht zu ihm: Wie kann ein Mensch geboren werden, wenn er alt ist? Kann er etwa zum zweiten Mal in den Leib seiner Mutter hineingehen und geboren werden?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156B640-E4B5-47CC-9692-14574E9C764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r"/>
            <a:r>
              <a:rPr lang="de-DE" dirty="0"/>
              <a:t>Johannes 3,1-21</a:t>
            </a:r>
          </a:p>
        </p:txBody>
      </p:sp>
    </p:spTree>
    <p:extLst>
      <p:ext uri="{BB962C8B-B14F-4D97-AF65-F5344CB8AC3E}">
        <p14:creationId xmlns:p14="http://schemas.microsoft.com/office/powerpoint/2010/main" val="13483207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Benutzerdefiniert 1">
      <a:dk1>
        <a:srgbClr val="533D38"/>
      </a:dk1>
      <a:lt1>
        <a:sysClr val="window" lastClr="FFFFFF"/>
      </a:lt1>
      <a:dk2>
        <a:srgbClr val="311A1C"/>
      </a:dk2>
      <a:lt2>
        <a:srgbClr val="E7E6E6"/>
      </a:lt2>
      <a:accent1>
        <a:srgbClr val="FEFDF8"/>
      </a:accent1>
      <a:accent2>
        <a:srgbClr val="D6C5B0"/>
      </a:accent2>
      <a:accent3>
        <a:srgbClr val="A5A5A5"/>
      </a:accent3>
      <a:accent4>
        <a:srgbClr val="515E6A"/>
      </a:accent4>
      <a:accent5>
        <a:srgbClr val="908F8E"/>
      </a:accent5>
      <a:accent6>
        <a:srgbClr val="8A7D76"/>
      </a:accent6>
      <a:hlink>
        <a:srgbClr val="FEFDF8"/>
      </a:hlink>
      <a:folHlink>
        <a:srgbClr val="311A1C"/>
      </a:folHlink>
    </a:clrScheme>
    <a:fontScheme name="Unter Gottes Führung">
      <a:majorFont>
        <a:latin typeface="Ubuntu"/>
        <a:ea typeface=""/>
        <a:cs typeface=""/>
      </a:majorFont>
      <a:minorFont>
        <a:latin typeface="Ubuntu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982</Words>
  <Application>Microsoft Office PowerPoint</Application>
  <PresentationFormat>Breitbild</PresentationFormat>
  <Paragraphs>79</Paragraphs>
  <Slides>25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29" baseType="lpstr">
      <vt:lpstr>Century Gothic</vt:lpstr>
      <vt:lpstr>Arial</vt:lpstr>
      <vt:lpstr>Lato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EFG Technik</dc:creator>
  <cp:lastModifiedBy>EFG Technik</cp:lastModifiedBy>
  <cp:revision>40</cp:revision>
  <dcterms:created xsi:type="dcterms:W3CDTF">2021-09-10T10:01:35Z</dcterms:created>
  <dcterms:modified xsi:type="dcterms:W3CDTF">2022-02-27T07:13:12Z</dcterms:modified>
</cp:coreProperties>
</file>