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Layouts/slideLayout3.xml" ContentType="application/vnd.openxmlformats-officedocument.presentationml.slideLayout+xml"/>
  <Override PartName="/ppt/theme/theme4.xml" ContentType="application/vnd.openxmlformats-officedocument.theme+xml"/>
  <Override PartName="/ppt/slideLayouts/slideLayout4.xml" ContentType="application/vnd.openxmlformats-officedocument.presentationml.slideLayout+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50" r:id="rId2"/>
    <p:sldMasterId id="2147483652" r:id="rId3"/>
    <p:sldMasterId id="2147483653" r:id="rId4"/>
    <p:sldMasterId id="2147483655"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Lst>
  <p:sldSz cx="12192000" cy="6858000"/>
  <p:notesSz cx="7559675" cy="10691813"/>
  <p:embeddedFontLst>
    <p:embeddedFont>
      <p:font typeface="Lato" panose="020F0502020204030203" pitchFamily="34" charset="0"/>
      <p:regular r:id="rId20"/>
      <p:bold r:id="rId21"/>
      <p:italic r:id="rId22"/>
      <p:boldItalic r:id="rId23"/>
    </p:embeddedFont>
    <p:embeddedFont>
      <p:font typeface="Raleway" pitchFamily="2" charset="0"/>
      <p:regular r:id="rId24"/>
      <p:bold r:id="rId25"/>
      <p:italic r:id="rId26"/>
      <p:boldItalic r:id="rId27"/>
    </p:embeddedFont>
    <p:embeddedFont>
      <p:font typeface="Raleway Light" pitchFamily="2" charset="0"/>
      <p:regular r:id="rId28"/>
    </p:embeddedFont>
    <p:embeddedFont>
      <p:font typeface="Raleway SemiBold" pitchFamily="2" charset="0"/>
      <p:bold r:id="rId29"/>
    </p:embeddedFont>
  </p:embeddedFont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14" autoAdjust="0"/>
    <p:restoredTop sz="95962" autoAdjust="0"/>
  </p:normalViewPr>
  <p:slideViewPr>
    <p:cSldViewPr snapToGrid="0">
      <p:cViewPr>
        <p:scale>
          <a:sx n="105" d="100"/>
          <a:sy n="105"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7.fntdata"/><Relationship Id="rId3" Type="http://schemas.openxmlformats.org/officeDocument/2006/relationships/slideMaster" Target="slideMasters/slideMaster3.xml"/><Relationship Id="rId21" Type="http://schemas.openxmlformats.org/officeDocument/2006/relationships/font" Target="fonts/font2.fntdata"/><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6.fntdata"/><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5.fntdata"/><Relationship Id="rId32"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presProps" Target="presProps.xml"/><Relationship Id="rId8"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redigttitel &amp; Textstelle">
    <p:spTree>
      <p:nvGrpSpPr>
        <p:cNvPr id="1" name=""/>
        <p:cNvGrpSpPr/>
        <p:nvPr/>
      </p:nvGrpSpPr>
      <p:grpSpPr>
        <a:xfrm>
          <a:off x="0" y="0"/>
          <a:ext cx="0" cy="0"/>
          <a:chOff x="0" y="0"/>
          <a:chExt cx="0" cy="0"/>
        </a:xfrm>
      </p:grpSpPr>
      <p:sp>
        <p:nvSpPr>
          <p:cNvPr id="5" name="PlaceHolder 1"/>
          <p:cNvSpPr>
            <a:spLocks noGrp="1"/>
          </p:cNvSpPr>
          <p:nvPr>
            <p:ph type="title"/>
          </p:nvPr>
        </p:nvSpPr>
        <p:spPr>
          <a:xfrm>
            <a:off x="3600000" y="1375200"/>
            <a:ext cx="8100000" cy="1144800"/>
          </a:xfrm>
          <a:prstGeom prst="rect">
            <a:avLst/>
          </a:prstGeom>
          <a:noFill/>
          <a:ln w="0">
            <a:noFill/>
          </a:ln>
        </p:spPr>
        <p:txBody>
          <a:bodyPr lIns="0" tIns="0" rIns="0" bIns="0" anchor="ctr">
            <a:spAutoFit/>
          </a:bodyPr>
          <a:lstStyle/>
          <a:p>
            <a:pPr indent="0" algn="l">
              <a:buNone/>
            </a:pPr>
            <a:endParaRPr lang="de-DE" sz="1790" b="0" u="none" strike="noStrike">
              <a:solidFill>
                <a:schemeClr val="dk1"/>
              </a:solidFill>
              <a:effectLst/>
              <a:uFillTx/>
              <a:latin typeface="Calibri"/>
            </a:endParaRPr>
          </a:p>
        </p:txBody>
      </p:sp>
      <p:sp>
        <p:nvSpPr>
          <p:cNvPr id="6" name="PlaceHolder 2"/>
          <p:cNvSpPr>
            <a:spLocks noGrp="1"/>
          </p:cNvSpPr>
          <p:nvPr>
            <p:ph type="subTitle"/>
          </p:nvPr>
        </p:nvSpPr>
        <p:spPr>
          <a:xfrm>
            <a:off x="259560" y="667440"/>
            <a:ext cx="2815920" cy="1441080"/>
          </a:xfrm>
          <a:prstGeom prst="rect">
            <a:avLst/>
          </a:prstGeom>
          <a:noFill/>
          <a:ln w="0">
            <a:noFill/>
          </a:ln>
        </p:spPr>
        <p:txBody>
          <a:bodyPr lIns="0" tIns="0" rIns="0" bIns="0" anchor="ctr">
            <a:spAutoFit/>
          </a:bodyPr>
          <a:lstStyle/>
          <a:p>
            <a:pPr indent="0" algn="ctr">
              <a:buNone/>
            </a:pPr>
            <a:endParaRPr lang="de-DE" sz="3200" b="0" u="none" strike="noStrike">
              <a:solidFill>
                <a:srgbClr val="FFFFFF"/>
              </a:solidFill>
              <a:effectLst/>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1_Predigttitel &amp; Textstelle">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Gliederung mit Bibeltex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1_Gliederung mit Bibeltext">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2.xml"/><Relationship Id="rId1" Type="http://schemas.openxmlformats.org/officeDocument/2006/relationships/slideLayout" Target="../slideLayouts/slideLayout2.xml"/></Relationships>
</file>

<file path=ppt/slideMasters/_rels/slideMaster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4.xml"/><Relationship Id="rId1" Type="http://schemas.openxmlformats.org/officeDocument/2006/relationships/slideLayout" Target="../slideLayouts/slideLayout3.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3"/>
          <a:stretch/>
        </a:blipFill>
        <a:effectLst/>
      </p:bgPr>
    </p:bg>
    <p:spTree>
      <p:nvGrpSpPr>
        <p:cNvPr id="1" name=""/>
        <p:cNvGrpSpPr/>
        <p:nvPr/>
      </p:nvGrpSpPr>
      <p:grpSpPr>
        <a:xfrm>
          <a:off x="0" y="0"/>
          <a:ext cx="0" cy="0"/>
          <a:chOff x="0" y="0"/>
          <a:chExt cx="0" cy="0"/>
        </a:xfrm>
      </p:grpSpPr>
      <p:pic>
        <p:nvPicPr>
          <p:cNvPr id="2" name="Grafik 3" descr="Ein Bild, das draußen, Himmel, Wasser, Schiff enthält.&#10;&#10;Automatisch generierte Beschreibung"/>
          <p:cNvPicPr/>
          <p:nvPr/>
        </p:nvPicPr>
        <p:blipFill>
          <a:blip r:embed="rId3"/>
          <a:stretch/>
        </p:blipFill>
        <p:spPr>
          <a:xfrm>
            <a:off x="-239760" y="720"/>
            <a:ext cx="12479760" cy="7019640"/>
          </a:xfrm>
          <a:prstGeom prst="rect">
            <a:avLst/>
          </a:prstGeom>
          <a:gradFill rotWithShape="0">
            <a:gsLst>
              <a:gs pos="0">
                <a:srgbClr val="000000"/>
              </a:gs>
              <a:gs pos="100000">
                <a:srgbClr val="FFFFFF">
                  <a:alpha val="0"/>
                </a:srgbClr>
              </a:gs>
            </a:gsLst>
            <a:lin ang="3600000"/>
          </a:gradFill>
          <a:ln w="0">
            <a:noFill/>
          </a:ln>
        </p:spPr>
      </p:pic>
      <p:sp>
        <p:nvSpPr>
          <p:cNvPr id="3" name="PlaceHolder 1"/>
          <p:cNvSpPr>
            <a:spLocks noGrp="1"/>
          </p:cNvSpPr>
          <p:nvPr>
            <p:ph type="title"/>
          </p:nvPr>
        </p:nvSpPr>
        <p:spPr>
          <a:xfrm>
            <a:off x="607680" y="272880"/>
            <a:ext cx="10972440" cy="1144800"/>
          </a:xfrm>
          <a:prstGeom prst="rect">
            <a:avLst/>
          </a:prstGeom>
          <a:noFill/>
          <a:ln w="0">
            <a:noFill/>
          </a:ln>
        </p:spPr>
        <p:txBody>
          <a:bodyPr lIns="0" tIns="0" rIns="0" bIns="0" anchor="ctr">
            <a:noAutofit/>
          </a:bodyPr>
          <a:lstStyle>
            <a:lvl1pPr indent="0" algn="l">
              <a:buNone/>
              <a:defRPr lang="de-DE" sz="1790" b="0" u="none" strike="noStrike">
                <a:solidFill>
                  <a:srgbClr val="FFFFFF"/>
                </a:solidFill>
                <a:effectLst/>
                <a:uFillTx/>
                <a:latin typeface="Calibri"/>
              </a:defRPr>
            </a:lvl1pPr>
          </a:lstStyle>
          <a:p>
            <a:pPr indent="0" algn="l">
              <a:buNone/>
            </a:pPr>
            <a:r>
              <a:rPr lang="de-DE" sz="1790" b="0" u="none" strike="noStrike">
                <a:solidFill>
                  <a:srgbClr val="FFFFFF"/>
                </a:solidFill>
                <a:effectLst/>
                <a:uFillTx/>
                <a:latin typeface="Calibri"/>
              </a:rPr>
              <a:t>Format des Titeltextes durch Klicken bearbeiten</a:t>
            </a:r>
          </a:p>
        </p:txBody>
      </p:sp>
      <p:sp>
        <p:nvSpPr>
          <p:cNvPr id="4" name="PlaceHolder 2"/>
          <p:cNvSpPr>
            <a:spLocks noGrp="1"/>
          </p:cNvSpPr>
          <p:nvPr>
            <p:ph type="body"/>
          </p:nvPr>
        </p:nvSpPr>
        <p:spPr>
          <a:xfrm>
            <a:off x="607680" y="1603800"/>
            <a:ext cx="10972440" cy="3977280"/>
          </a:xfrm>
          <a:prstGeom prst="rect">
            <a:avLst/>
          </a:prstGeom>
          <a:noFill/>
          <a:ln w="0">
            <a:noFill/>
          </a:ln>
        </p:spPr>
        <p:txBody>
          <a:bodyPr lIns="0" tIns="0" rIns="0" bIns="0" anchor="t">
            <a:normAutofit/>
          </a:bodyPr>
          <a:lstStyle>
            <a:lvl1pPr algn="ctr">
              <a:lnSpc>
                <a:spcPct val="90000"/>
              </a:lnSpc>
              <a:spcBef>
                <a:spcPts val="1409"/>
              </a:spcBef>
              <a:buClr>
                <a:srgbClr val="FFFFFF"/>
              </a:buClr>
              <a:buSzPct val="45000"/>
              <a:buFont typeface="Wingdings" charset="2"/>
              <a:buChar char=""/>
              <a:defRPr lang="de-DE" sz="2790" b="0" u="none" strike="noStrike">
                <a:solidFill>
                  <a:srgbClr val="FFFFFF"/>
                </a:solidFill>
                <a:effectLst/>
                <a:uFillTx/>
                <a:latin typeface="Raleway"/>
              </a:defRPr>
            </a:lvl1pPr>
            <a:lvl2pPr lvl="1" algn="l">
              <a:lnSpc>
                <a:spcPct val="90000"/>
              </a:lnSpc>
              <a:spcBef>
                <a:spcPts val="1128"/>
              </a:spcBef>
              <a:buClr>
                <a:srgbClr val="FFFFFF"/>
              </a:buClr>
              <a:buSzPct val="75000"/>
              <a:buFont typeface="Symbol" charset="2"/>
              <a:buChar char=""/>
              <a:defRPr lang="de-DE" sz="2000" b="0" u="none" strike="noStrike">
                <a:solidFill>
                  <a:srgbClr val="FFFFFF"/>
                </a:solidFill>
                <a:effectLst/>
                <a:uFillTx/>
                <a:latin typeface="Calibri"/>
              </a:defRPr>
            </a:lvl2pPr>
            <a:lvl3pPr lvl="2" algn="l">
              <a:lnSpc>
                <a:spcPct val="90000"/>
              </a:lnSpc>
              <a:spcBef>
                <a:spcPts val="845"/>
              </a:spcBef>
              <a:buClr>
                <a:srgbClr val="FFFFFF"/>
              </a:buClr>
              <a:buSzPct val="45000"/>
              <a:buFont typeface="Wingdings" charset="2"/>
              <a:buChar char=""/>
              <a:defRPr lang="de-DE" sz="1790" b="0" u="none" strike="noStrike">
                <a:solidFill>
                  <a:srgbClr val="FFFFFF"/>
                </a:solidFill>
                <a:effectLst/>
                <a:uFillTx/>
                <a:latin typeface="Calibri"/>
              </a:defRPr>
            </a:lvl3pPr>
            <a:lvl4pPr lvl="3" algn="l">
              <a:lnSpc>
                <a:spcPct val="90000"/>
              </a:lnSpc>
              <a:spcBef>
                <a:spcPts val="561"/>
              </a:spcBef>
              <a:buClr>
                <a:srgbClr val="FFFFFF"/>
              </a:buClr>
              <a:buSzPct val="75000"/>
              <a:buFont typeface="Symbol" charset="2"/>
              <a:buChar char=""/>
              <a:defRPr lang="de-DE" sz="1790" b="0" u="none" strike="noStrike">
                <a:solidFill>
                  <a:srgbClr val="FFFFFF"/>
                </a:solidFill>
                <a:effectLst/>
                <a:uFillTx/>
                <a:latin typeface="Calibri"/>
              </a:defRPr>
            </a:lvl4pPr>
            <a:lvl5pPr lvl="4" algn="l">
              <a:lnSpc>
                <a:spcPct val="90000"/>
              </a:lnSpc>
              <a:spcBef>
                <a:spcPts val="275"/>
              </a:spcBef>
              <a:buClr>
                <a:srgbClr val="FFFFFF"/>
              </a:buClr>
              <a:buSzPct val="45000"/>
              <a:buFont typeface="Wingdings" charset="2"/>
              <a:buChar char=""/>
              <a:defRPr lang="de-DE" sz="2000" b="0" u="none" strike="noStrike">
                <a:solidFill>
                  <a:srgbClr val="FFFFFF"/>
                </a:solidFill>
                <a:effectLst/>
                <a:uFillTx/>
                <a:latin typeface="Calibri"/>
              </a:defRPr>
            </a:lvl5pPr>
            <a:lvl6pPr lvl="5" algn="l">
              <a:lnSpc>
                <a:spcPct val="90000"/>
              </a:lnSpc>
              <a:spcBef>
                <a:spcPts val="275"/>
              </a:spcBef>
              <a:buClr>
                <a:srgbClr val="FFFFFF"/>
              </a:buClr>
              <a:buSzPct val="45000"/>
              <a:buFont typeface="Wingdings" charset="2"/>
              <a:buChar char=""/>
              <a:defRPr lang="de-DE" sz="2000" b="0" u="none" strike="noStrike">
                <a:solidFill>
                  <a:srgbClr val="FFFFFF"/>
                </a:solidFill>
                <a:effectLst/>
                <a:uFillTx/>
                <a:latin typeface="Calibri"/>
              </a:defRPr>
            </a:lvl6pPr>
            <a:lvl7pPr lvl="6" algn="l">
              <a:lnSpc>
                <a:spcPct val="90000"/>
              </a:lnSpc>
              <a:spcBef>
                <a:spcPts val="275"/>
              </a:spcBef>
              <a:buClr>
                <a:srgbClr val="FFFFFF"/>
              </a:buClr>
              <a:buSzPct val="45000"/>
              <a:buFont typeface="Wingdings" charset="2"/>
              <a:buChar char=""/>
              <a:defRPr lang="de-DE" sz="2000" b="0" u="none" strike="noStrike">
                <a:solidFill>
                  <a:srgbClr val="FFFFFF"/>
                </a:solidFill>
                <a:effectLst/>
                <a:uFillTx/>
                <a:latin typeface="Calibri"/>
              </a:defRPr>
            </a:lvl7pPr>
          </a:lstStyle>
          <a:p>
            <a:pPr marL="432000" indent="-324000" algn="ctr">
              <a:lnSpc>
                <a:spcPct val="90000"/>
              </a:lnSpc>
              <a:spcBef>
                <a:spcPts val="1409"/>
              </a:spcBef>
              <a:buClr>
                <a:srgbClr val="FFFFFF"/>
              </a:buClr>
              <a:buSzPct val="45000"/>
              <a:buFont typeface="Wingdings" charset="2"/>
              <a:buChar char=""/>
            </a:pPr>
            <a:r>
              <a:rPr lang="de-DE" sz="2790" b="0" u="none" strike="noStrike">
                <a:solidFill>
                  <a:srgbClr val="FFFFFF"/>
                </a:solidFill>
                <a:effectLst/>
                <a:uFillTx/>
                <a:latin typeface="Raleway"/>
              </a:rPr>
              <a:t>Format des Gliederungstextes durch Klicken bearbeiten</a:t>
            </a:r>
          </a:p>
          <a:p>
            <a:pPr marL="864000" lvl="1" indent="-324000" algn="l">
              <a:lnSpc>
                <a:spcPct val="90000"/>
              </a:lnSpc>
              <a:spcBef>
                <a:spcPts val="1128"/>
              </a:spcBef>
              <a:buClr>
                <a:srgbClr val="FFFFFF"/>
              </a:buClr>
              <a:buSzPct val="75000"/>
              <a:buFont typeface="Symbol" charset="2"/>
              <a:buChar char=""/>
            </a:pPr>
            <a:r>
              <a:rPr lang="de-DE" sz="2000" b="0" u="none" strike="noStrike">
                <a:solidFill>
                  <a:srgbClr val="FFFFFF"/>
                </a:solidFill>
                <a:effectLst/>
                <a:uFillTx/>
                <a:latin typeface="Calibri"/>
              </a:rPr>
              <a:t>Zweite Gliederungsebene</a:t>
            </a:r>
          </a:p>
          <a:p>
            <a:pPr marL="1296000" lvl="2" indent="-288000" algn="l">
              <a:lnSpc>
                <a:spcPct val="90000"/>
              </a:lnSpc>
              <a:spcBef>
                <a:spcPts val="845"/>
              </a:spcBef>
              <a:buClr>
                <a:srgbClr val="FFFFFF"/>
              </a:buClr>
              <a:buSzPct val="45000"/>
              <a:buFont typeface="Wingdings" charset="2"/>
              <a:buChar char=""/>
            </a:pPr>
            <a:r>
              <a:rPr lang="de-DE" sz="1790" b="0" u="none" strike="noStrike">
                <a:solidFill>
                  <a:srgbClr val="FFFFFF"/>
                </a:solidFill>
                <a:effectLst/>
                <a:uFillTx/>
                <a:latin typeface="Calibri"/>
              </a:rPr>
              <a:t>Dritte Gliederungsebene</a:t>
            </a:r>
          </a:p>
          <a:p>
            <a:pPr marL="1728000" lvl="3" indent="-216000" algn="l">
              <a:lnSpc>
                <a:spcPct val="90000"/>
              </a:lnSpc>
              <a:spcBef>
                <a:spcPts val="561"/>
              </a:spcBef>
              <a:buClr>
                <a:srgbClr val="FFFFFF"/>
              </a:buClr>
              <a:buSzPct val="75000"/>
              <a:buFont typeface="Symbol" charset="2"/>
              <a:buChar char=""/>
            </a:pPr>
            <a:r>
              <a:rPr lang="de-DE" sz="1790" b="0" u="none" strike="noStrike">
                <a:solidFill>
                  <a:srgbClr val="FFFFFF"/>
                </a:solidFill>
                <a:effectLst/>
                <a:uFillTx/>
                <a:latin typeface="Calibri"/>
              </a:rPr>
              <a:t>Vierte Gliederungsebene</a:t>
            </a:r>
          </a:p>
          <a:p>
            <a:pPr marL="2160000" lvl="4" indent="-216000" algn="l">
              <a:lnSpc>
                <a:spcPct val="90000"/>
              </a:lnSpc>
              <a:spcBef>
                <a:spcPts val="275"/>
              </a:spcBef>
              <a:buClr>
                <a:srgbClr val="FFFFFF"/>
              </a:buClr>
              <a:buSzPct val="45000"/>
              <a:buFont typeface="Wingdings" charset="2"/>
              <a:buChar char=""/>
            </a:pPr>
            <a:r>
              <a:rPr lang="de-DE" sz="2000" b="0" u="none" strike="noStrike">
                <a:solidFill>
                  <a:srgbClr val="FFFFFF"/>
                </a:solidFill>
                <a:effectLst/>
                <a:uFillTx/>
                <a:latin typeface="Calibri"/>
              </a:rPr>
              <a:t>Fünfte Gliederungsebene</a:t>
            </a:r>
          </a:p>
          <a:p>
            <a:pPr marL="2592000" lvl="5" indent="-216000" algn="l">
              <a:lnSpc>
                <a:spcPct val="90000"/>
              </a:lnSpc>
              <a:spcBef>
                <a:spcPts val="275"/>
              </a:spcBef>
              <a:buClr>
                <a:srgbClr val="FFFFFF"/>
              </a:buClr>
              <a:buSzPct val="45000"/>
              <a:buFont typeface="Wingdings" charset="2"/>
              <a:buChar char=""/>
            </a:pPr>
            <a:r>
              <a:rPr lang="de-DE" sz="2000" b="0" u="none" strike="noStrike">
                <a:solidFill>
                  <a:srgbClr val="FFFFFF"/>
                </a:solidFill>
                <a:effectLst/>
                <a:uFillTx/>
                <a:latin typeface="Calibri"/>
              </a:rPr>
              <a:t>Sechste Gliederungsebene</a:t>
            </a:r>
          </a:p>
          <a:p>
            <a:pPr marL="3024000" lvl="6" indent="-216000" algn="l">
              <a:lnSpc>
                <a:spcPct val="90000"/>
              </a:lnSpc>
              <a:spcBef>
                <a:spcPts val="275"/>
              </a:spcBef>
              <a:buClr>
                <a:srgbClr val="FFFFFF"/>
              </a:buClr>
              <a:buSzPct val="45000"/>
              <a:buFont typeface="Wingdings" charset="2"/>
              <a:buChar char=""/>
            </a:pPr>
            <a:r>
              <a:rPr lang="de-DE" sz="2000" b="0" u="none" strike="noStrike">
                <a:solidFill>
                  <a:srgbClr val="FFFFFF"/>
                </a:solidFill>
                <a:effectLst/>
                <a:uFillTx/>
                <a:latin typeface="Calibri"/>
              </a:rPr>
              <a:t>Siebte Gliederungsebene</a:t>
            </a:r>
          </a:p>
        </p:txBody>
      </p:sp>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7" name="Grafik 3" descr="Ein Bild, das draußen, Himmel, Wasser, Schiff enthält.&#10;&#10;Automatisch generierte Beschreibung"/>
          <p:cNvPicPr/>
          <p:nvPr/>
        </p:nvPicPr>
        <p:blipFill>
          <a:blip r:embed="rId3"/>
          <a:stretch/>
        </p:blipFill>
        <p:spPr>
          <a:xfrm>
            <a:off x="-239760" y="360"/>
            <a:ext cx="12479760" cy="7019640"/>
          </a:xfrm>
          <a:prstGeom prst="rect">
            <a:avLst/>
          </a:prstGeom>
          <a:gradFill rotWithShape="0">
            <a:gsLst>
              <a:gs pos="0">
                <a:srgbClr val="000000"/>
              </a:gs>
              <a:gs pos="100000">
                <a:srgbClr val="FFFFFF">
                  <a:alpha val="0"/>
                </a:srgbClr>
              </a:gs>
            </a:gsLst>
            <a:lin ang="3600000"/>
          </a:gradFill>
          <a:ln w="0">
            <a:noFill/>
          </a:ln>
        </p:spPr>
      </p:pic>
      <p:sp>
        <p:nvSpPr>
          <p:cNvPr id="8" name="PlaceHolder 1"/>
          <p:cNvSpPr>
            <a:spLocks noGrp="1"/>
          </p:cNvSpPr>
          <p:nvPr>
            <p:ph type="title"/>
          </p:nvPr>
        </p:nvSpPr>
        <p:spPr>
          <a:xfrm>
            <a:off x="5992560" y="364320"/>
            <a:ext cx="5359320" cy="3221640"/>
          </a:xfrm>
          <a:prstGeom prst="rect">
            <a:avLst/>
          </a:prstGeom>
          <a:noFill/>
          <a:ln w="0">
            <a:noFill/>
          </a:ln>
        </p:spPr>
        <p:txBody>
          <a:bodyPr lIns="91440" tIns="45720" rIns="91440" bIns="45720" anchor="ctr">
            <a:normAutofit/>
          </a:bodyPr>
          <a:lstStyle>
            <a:lvl1pPr indent="0" algn="l" defTabSz="914400">
              <a:lnSpc>
                <a:spcPct val="90000"/>
              </a:lnSpc>
              <a:buNone/>
              <a:defRPr lang="de-DE" sz="4400" b="0" u="none" strike="noStrike">
                <a:solidFill>
                  <a:srgbClr val="33211A"/>
                </a:solidFill>
                <a:effectLst/>
                <a:uFillTx/>
                <a:latin typeface="Raleway"/>
              </a:defRPr>
            </a:lvl1pPr>
          </a:lstStyle>
          <a:p>
            <a:pPr indent="0" algn="l" defTabSz="914400">
              <a:lnSpc>
                <a:spcPct val="90000"/>
              </a:lnSpc>
              <a:buNone/>
            </a:pPr>
            <a:r>
              <a:rPr lang="de-DE" sz="4400" b="0" u="none" strike="noStrike">
                <a:solidFill>
                  <a:srgbClr val="33211A"/>
                </a:solidFill>
                <a:effectLst/>
                <a:uFillTx/>
                <a:latin typeface="Raleway"/>
              </a:rPr>
              <a:t>Thema</a:t>
            </a:r>
            <a:br>
              <a:rPr sz="4400"/>
            </a:br>
            <a:r>
              <a:rPr lang="de-DE" sz="4400" b="0" u="none" strike="noStrike">
                <a:solidFill>
                  <a:srgbClr val="33211A"/>
                </a:solidFill>
                <a:effectLst/>
                <a:uFillTx/>
                <a:latin typeface="Raleway"/>
              </a:rPr>
              <a:t>(Untertitel)</a:t>
            </a:r>
            <a:endParaRPr lang="de-DE" sz="4400" b="0" u="none" strike="noStrike">
              <a:solidFill>
                <a:srgbClr val="FFFFFF"/>
              </a:solidFill>
              <a:effectLst/>
              <a:uFillTx/>
              <a:latin typeface="Raleway"/>
            </a:endParaRPr>
          </a:p>
        </p:txBody>
      </p:sp>
      <p:sp>
        <p:nvSpPr>
          <p:cNvPr id="9" name="PlaceHolder 2"/>
          <p:cNvSpPr>
            <a:spLocks noGrp="1"/>
          </p:cNvSpPr>
          <p:nvPr>
            <p:ph type="body"/>
          </p:nvPr>
        </p:nvSpPr>
        <p:spPr>
          <a:xfrm>
            <a:off x="5992560" y="3611880"/>
            <a:ext cx="4317480" cy="827640"/>
          </a:xfrm>
          <a:prstGeom prst="rect">
            <a:avLst/>
          </a:prstGeom>
          <a:noFill/>
          <a:ln w="0">
            <a:noFill/>
          </a:ln>
        </p:spPr>
        <p:txBody>
          <a:bodyPr lIns="91440" tIns="45720" rIns="91440" bIns="45720" anchor="t">
            <a:normAutofit/>
          </a:bodyPr>
          <a:lstStyle>
            <a:lvl1pPr indent="0" algn="l" defTabSz="914400">
              <a:lnSpc>
                <a:spcPct val="90000"/>
              </a:lnSpc>
              <a:spcBef>
                <a:spcPts val="1001"/>
              </a:spcBef>
              <a:tabLst>
                <a:tab pos="0" algn="l"/>
              </a:tabLst>
              <a:defRPr lang="de-DE" sz="2800" b="0" u="none" strike="noStrike">
                <a:solidFill>
                  <a:srgbClr val="33211A"/>
                </a:solidFill>
                <a:effectLst/>
                <a:uFillTx/>
                <a:latin typeface="Raleway"/>
              </a:defRPr>
            </a:lvl1pPr>
          </a:lstStyle>
          <a:p>
            <a:pPr indent="0" algn="l" defTabSz="914400">
              <a:lnSpc>
                <a:spcPct val="90000"/>
              </a:lnSpc>
              <a:spcBef>
                <a:spcPts val="1001"/>
              </a:spcBef>
              <a:tabLst>
                <a:tab pos="0" algn="l"/>
              </a:tabLst>
            </a:pPr>
            <a:r>
              <a:rPr lang="de-DE" sz="2800" b="0" u="none" strike="noStrike">
                <a:solidFill>
                  <a:srgbClr val="33211A"/>
                </a:solidFill>
                <a:effectLst/>
                <a:uFillTx/>
                <a:latin typeface="Raleway"/>
              </a:rPr>
              <a:t>Predigttext</a:t>
            </a:r>
            <a:endParaRPr lang="de-DE" sz="2800" b="0" u="none" strike="noStrike">
              <a:solidFill>
                <a:srgbClr val="FFFFFF"/>
              </a:solidFill>
              <a:effectLst/>
              <a:uFillTx/>
              <a:latin typeface="Raleway"/>
            </a:endParaRPr>
          </a:p>
        </p:txBody>
      </p:sp>
    </p:spTree>
  </p:cSld>
  <p:clrMap bg1="lt1" tx1="dk1" bg2="lt2" tx2="dk2" accent1="accent1" accent2="accent2" accent3="accent3" accent4="accent4" accent5="accent5" accent6="accent6" hlink="hlink" folHlink="folHlink"/>
  <p:sldLayoutIdLst>
    <p:sldLayoutId id="2147483651"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 name="Grafik 3"/>
          <p:cNvPicPr/>
          <p:nvPr/>
        </p:nvPicPr>
        <p:blipFill>
          <a:blip r:embed="rId2"/>
          <a:stretch/>
        </p:blipFill>
        <p:spPr>
          <a:xfrm>
            <a:off x="-5975640" y="-19440"/>
            <a:ext cx="9429480" cy="7039440"/>
          </a:xfrm>
          <a:prstGeom prst="rect">
            <a:avLst/>
          </a:prstGeom>
          <a:noFill/>
          <a:ln w="0">
            <a:noFill/>
          </a:ln>
        </p:spPr>
      </p:pic>
      <p:sp>
        <p:nvSpPr>
          <p:cNvPr id="11" name="PlaceHolder 1"/>
          <p:cNvSpPr>
            <a:spLocks noGrp="1"/>
          </p:cNvSpPr>
          <p:nvPr>
            <p:ph type="title"/>
          </p:nvPr>
        </p:nvSpPr>
        <p:spPr>
          <a:xfrm>
            <a:off x="4033080" y="1485360"/>
            <a:ext cx="6633360" cy="2023560"/>
          </a:xfrm>
          <a:prstGeom prst="rect">
            <a:avLst/>
          </a:prstGeom>
          <a:noFill/>
          <a:ln w="0">
            <a:noFill/>
          </a:ln>
        </p:spPr>
        <p:txBody>
          <a:bodyPr lIns="90000" tIns="45000" rIns="90000" bIns="45000" anchor="t">
            <a:normAutofit/>
          </a:bodyPr>
          <a:lstStyle>
            <a:lvl1pPr indent="0" algn="l" defTabSz="914400">
              <a:lnSpc>
                <a:spcPct val="90000"/>
              </a:lnSpc>
              <a:buNone/>
              <a:defRPr lang="de-DE" sz="4800" b="0" u="none" strike="noStrike">
                <a:solidFill>
                  <a:srgbClr val="33211A"/>
                </a:solidFill>
                <a:effectLst/>
                <a:uFillTx/>
                <a:latin typeface="Raleway Light"/>
              </a:defRPr>
            </a:lvl1pPr>
          </a:lstStyle>
          <a:p>
            <a:pPr indent="0" algn="l" defTabSz="914400">
              <a:lnSpc>
                <a:spcPct val="90000"/>
              </a:lnSpc>
              <a:buNone/>
            </a:pPr>
            <a:r>
              <a:rPr lang="de-DE" sz="4800" b="0" u="none" strike="noStrike">
                <a:solidFill>
                  <a:srgbClr val="33211A"/>
                </a:solidFill>
                <a:effectLst/>
                <a:uFillTx/>
                <a:latin typeface="Raleway Light"/>
              </a:rPr>
              <a:t>Unterpunkt</a:t>
            </a:r>
            <a:br>
              <a:rPr sz="4800"/>
            </a:br>
            <a:r>
              <a:rPr lang="de-DE" sz="4800" b="0" u="none" strike="noStrike">
                <a:solidFill>
                  <a:srgbClr val="33211A"/>
                </a:solidFill>
                <a:effectLst/>
                <a:uFillTx/>
                <a:latin typeface="Raleway"/>
              </a:rPr>
              <a:t>(</a:t>
            </a:r>
            <a:r>
              <a:rPr lang="de-DE" sz="4800" b="0" u="none" strike="noStrike">
                <a:solidFill>
                  <a:srgbClr val="33211A"/>
                </a:solidFill>
                <a:effectLst/>
                <a:uFillTx/>
                <a:latin typeface="Raleway SemiBold"/>
              </a:rPr>
              <a:t>Untertitel)</a:t>
            </a:r>
            <a:endParaRPr lang="de-DE" sz="4800" b="0" u="none" strike="noStrike">
              <a:solidFill>
                <a:srgbClr val="33211A"/>
              </a:solidFill>
              <a:effectLst/>
              <a:uFillTx/>
              <a:latin typeface="Raleway"/>
            </a:endParaRPr>
          </a:p>
        </p:txBody>
      </p:sp>
      <p:sp>
        <p:nvSpPr>
          <p:cNvPr id="12" name="PlaceHolder 2"/>
          <p:cNvSpPr>
            <a:spLocks noGrp="1"/>
          </p:cNvSpPr>
          <p:nvPr>
            <p:ph type="body"/>
          </p:nvPr>
        </p:nvSpPr>
        <p:spPr>
          <a:xfrm>
            <a:off x="788760" y="1485360"/>
            <a:ext cx="2057040" cy="1195560"/>
          </a:xfrm>
          <a:prstGeom prst="rect">
            <a:avLst/>
          </a:prstGeom>
          <a:noFill/>
          <a:ln w="0">
            <a:noFill/>
          </a:ln>
        </p:spPr>
        <p:txBody>
          <a:bodyPr lIns="90000" tIns="45000" rIns="90000" bIns="45000" anchor="t">
            <a:noAutofit/>
          </a:bodyPr>
          <a:lstStyle>
            <a:lvl1pPr indent="0" algn="ctr" defTabSz="914400">
              <a:lnSpc>
                <a:spcPct val="90000"/>
              </a:lnSpc>
              <a:spcBef>
                <a:spcPts val="1001"/>
              </a:spcBef>
              <a:tabLst>
                <a:tab pos="0" algn="l"/>
              </a:tabLst>
              <a:defRPr lang="de-DE" sz="8800" b="0" u="none" strike="noStrike">
                <a:solidFill>
                  <a:schemeClr val="lt1"/>
                </a:solidFill>
                <a:effectLst/>
                <a:uFillTx/>
                <a:latin typeface="Raleway"/>
              </a:defRPr>
            </a:lvl1pPr>
          </a:lstStyle>
          <a:p>
            <a:pPr indent="0" algn="ctr" defTabSz="914400">
              <a:lnSpc>
                <a:spcPct val="90000"/>
              </a:lnSpc>
              <a:spcBef>
                <a:spcPts val="1001"/>
              </a:spcBef>
              <a:tabLst>
                <a:tab pos="0" algn="l"/>
              </a:tabLst>
            </a:pPr>
            <a:r>
              <a:rPr lang="de-DE" sz="8800" b="0" u="none" strike="noStrike">
                <a:solidFill>
                  <a:schemeClr val="lt1"/>
                </a:solidFill>
                <a:effectLst/>
                <a:uFillTx/>
                <a:latin typeface="Raleway"/>
              </a:rPr>
              <a:t>1.</a:t>
            </a:r>
          </a:p>
        </p:txBody>
      </p:sp>
    </p:spTree>
  </p:cSld>
  <p:clrMap bg1="lt1" tx1="dk1" bg2="lt2" tx2="dk2" accent1="accent1" accent2="accent2" accent3="accent3" accent4="accent4" accent5="accent5" accent6="accent6" hlink="hlink" folHlink="folHlink"/>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3" name="Grafik 3"/>
          <p:cNvPicPr/>
          <p:nvPr/>
        </p:nvPicPr>
        <p:blipFill>
          <a:blip r:embed="rId3"/>
          <a:stretch/>
        </p:blipFill>
        <p:spPr>
          <a:xfrm>
            <a:off x="-5976000" y="-19440"/>
            <a:ext cx="9429480" cy="7039440"/>
          </a:xfrm>
          <a:prstGeom prst="rect">
            <a:avLst/>
          </a:prstGeom>
          <a:noFill/>
          <a:ln w="0">
            <a:noFill/>
          </a:ln>
        </p:spPr>
      </p:pic>
      <p:sp>
        <p:nvSpPr>
          <p:cNvPr id="14" name="PlaceHolder 1"/>
          <p:cNvSpPr>
            <a:spLocks noGrp="1"/>
          </p:cNvSpPr>
          <p:nvPr>
            <p:ph type="body"/>
          </p:nvPr>
        </p:nvSpPr>
        <p:spPr>
          <a:xfrm>
            <a:off x="259560" y="667440"/>
            <a:ext cx="2815920" cy="1441080"/>
          </a:xfrm>
          <a:prstGeom prst="rect">
            <a:avLst/>
          </a:prstGeom>
          <a:noFill/>
          <a:ln w="0">
            <a:noFill/>
          </a:ln>
        </p:spPr>
        <p:txBody>
          <a:bodyPr lIns="90000" tIns="45000" rIns="90000" bIns="45000" anchor="t">
            <a:noAutofit/>
          </a:bodyPr>
          <a:lstStyle>
            <a:lvl1pPr indent="0" algn="l" defTabSz="914400">
              <a:lnSpc>
                <a:spcPct val="90000"/>
              </a:lnSpc>
              <a:spcBef>
                <a:spcPts val="1001"/>
              </a:spcBef>
              <a:tabLst>
                <a:tab pos="0" algn="l"/>
              </a:tabLst>
              <a:defRPr lang="de-DE" sz="2800" b="1" u="none" strike="noStrike">
                <a:solidFill>
                  <a:schemeClr val="lt1"/>
                </a:solidFill>
                <a:effectLst/>
                <a:uFillTx/>
                <a:latin typeface="Raleway"/>
              </a:defRPr>
            </a:lvl1pPr>
            <a:lvl2pPr lvl="1" algn="l" defTabSz="914400">
              <a:lnSpc>
                <a:spcPct val="90000"/>
              </a:lnSpc>
              <a:spcBef>
                <a:spcPts val="995"/>
              </a:spcBef>
              <a:buClr>
                <a:srgbClr val="000000"/>
              </a:buClr>
              <a:buSzPct val="75000"/>
              <a:buFont typeface="Symbol" charset="2"/>
              <a:buChar char=""/>
              <a:tabLst>
                <a:tab pos="0" algn="l"/>
              </a:tabLst>
              <a:defRPr lang="de-DE" sz="2800" b="1" u="none" strike="noStrike">
                <a:solidFill>
                  <a:schemeClr val="lt1"/>
                </a:solidFill>
                <a:effectLst/>
                <a:uFillTx/>
                <a:latin typeface="Raleway"/>
              </a:defRPr>
            </a:lvl2pPr>
          </a:lstStyle>
          <a:p>
            <a:pPr indent="0" algn="l" defTabSz="914400">
              <a:lnSpc>
                <a:spcPct val="90000"/>
              </a:lnSpc>
              <a:spcBef>
                <a:spcPts val="1001"/>
              </a:spcBef>
              <a:tabLst>
                <a:tab pos="0" algn="l"/>
              </a:tabLst>
            </a:pPr>
            <a:r>
              <a:rPr lang="de-DE" sz="2800" b="1" u="none" strike="noStrike">
                <a:solidFill>
                  <a:schemeClr val="lt1"/>
                </a:solidFill>
                <a:effectLst/>
                <a:uFillTx/>
                <a:latin typeface="Raleway"/>
              </a:rPr>
              <a:t>Thema</a:t>
            </a:r>
            <a:endParaRPr lang="de-DE" sz="2800" b="0" u="none" strike="noStrike">
              <a:solidFill>
                <a:srgbClr val="33211A"/>
              </a:solidFill>
              <a:effectLst/>
              <a:uFillTx/>
              <a:latin typeface="Raleway"/>
            </a:endParaRPr>
          </a:p>
          <a:p>
            <a:pPr marL="864000" lvl="1" indent="-324000" algn="l" defTabSz="914400">
              <a:lnSpc>
                <a:spcPct val="90000"/>
              </a:lnSpc>
              <a:spcBef>
                <a:spcPts val="995"/>
              </a:spcBef>
              <a:buClr>
                <a:srgbClr val="000000"/>
              </a:buClr>
              <a:buSzPct val="75000"/>
              <a:buFont typeface="Symbol" charset="2"/>
              <a:buChar char=""/>
              <a:tabLst>
                <a:tab pos="0" algn="l"/>
              </a:tabLst>
            </a:pPr>
            <a:r>
              <a:rPr lang="de-DE" sz="2800" b="1" u="none" strike="noStrike">
                <a:solidFill>
                  <a:schemeClr val="lt1"/>
                </a:solidFill>
                <a:effectLst/>
                <a:uFillTx/>
                <a:latin typeface="Raleway"/>
              </a:rPr>
              <a:t>(Untertitel)</a:t>
            </a:r>
            <a:endParaRPr lang="de-DE" sz="2800" b="0" u="none" strike="noStrike">
              <a:solidFill>
                <a:schemeClr val="lt1"/>
              </a:solidFill>
              <a:effectLst/>
              <a:uFillTx/>
              <a:latin typeface="Raleway"/>
            </a:endParaRPr>
          </a:p>
        </p:txBody>
      </p:sp>
      <p:sp>
        <p:nvSpPr>
          <p:cNvPr id="15" name="PlaceHolder 2"/>
          <p:cNvSpPr>
            <a:spLocks noGrp="1"/>
          </p:cNvSpPr>
          <p:nvPr>
            <p:ph type="body"/>
          </p:nvPr>
        </p:nvSpPr>
        <p:spPr>
          <a:xfrm>
            <a:off x="259560" y="2399760"/>
            <a:ext cx="2815920" cy="2347560"/>
          </a:xfrm>
          <a:prstGeom prst="rect">
            <a:avLst/>
          </a:prstGeom>
          <a:noFill/>
          <a:ln w="0">
            <a:noFill/>
          </a:ln>
        </p:spPr>
        <p:txBody>
          <a:bodyPr lIns="90000" tIns="45000" rIns="90000" bIns="45000" anchor="t">
            <a:normAutofit/>
          </a:bodyPr>
          <a:lstStyle>
            <a:lvl1pPr algn="l" defTabSz="914400">
              <a:lnSpc>
                <a:spcPct val="90000"/>
              </a:lnSpc>
              <a:spcBef>
                <a:spcPts val="1001"/>
              </a:spcBef>
              <a:buClr>
                <a:srgbClr val="FFFFFF"/>
              </a:buClr>
              <a:buFont typeface="OpenSymbol"/>
              <a:buAutoNum type="arabicPeriod"/>
              <a:tabLst>
                <a:tab pos="0" algn="l"/>
              </a:tabLst>
              <a:defRPr lang="de-DE" sz="2200" b="0" u="none" strike="noStrike">
                <a:solidFill>
                  <a:schemeClr val="lt1"/>
                </a:solidFill>
                <a:effectLst/>
                <a:uFillTx/>
                <a:latin typeface="Raleway"/>
              </a:defRPr>
            </a:lvl1pPr>
            <a:lvl2pPr algn="l" defTabSz="914400">
              <a:lnSpc>
                <a:spcPct val="90000"/>
              </a:lnSpc>
              <a:spcBef>
                <a:spcPts val="1001"/>
              </a:spcBef>
              <a:buClr>
                <a:srgbClr val="FFFFFF"/>
              </a:buClr>
              <a:buFont typeface="OpenSymbol"/>
              <a:buAutoNum type="arabicPeriod"/>
              <a:tabLst>
                <a:tab pos="0" algn="l"/>
              </a:tabLst>
              <a:defRPr lang="de-DE" sz="2200" b="0" u="none" strike="noStrike">
                <a:solidFill>
                  <a:schemeClr val="lt1"/>
                </a:solidFill>
                <a:effectLst/>
                <a:uFillTx/>
                <a:latin typeface="Raleway"/>
              </a:defRPr>
            </a:lvl2pPr>
            <a:lvl3pPr algn="l" defTabSz="914400">
              <a:lnSpc>
                <a:spcPct val="90000"/>
              </a:lnSpc>
              <a:spcBef>
                <a:spcPts val="1001"/>
              </a:spcBef>
              <a:buClr>
                <a:srgbClr val="FFFFFF"/>
              </a:buClr>
              <a:buFont typeface="OpenSymbol"/>
              <a:buAutoNum type="arabicPeriod"/>
              <a:tabLst>
                <a:tab pos="0" algn="l"/>
              </a:tabLst>
              <a:defRPr lang="de-DE" sz="2200" b="0" u="none" strike="noStrike">
                <a:solidFill>
                  <a:schemeClr val="lt1"/>
                </a:solidFill>
                <a:effectLst/>
                <a:uFillTx/>
                <a:latin typeface="Raleway"/>
              </a:defRPr>
            </a:lvl3pPr>
          </a:lstStyle>
          <a:p>
            <a:pPr marL="514440" indent="-514440" algn="l" defTabSz="914400">
              <a:lnSpc>
                <a:spcPct val="90000"/>
              </a:lnSpc>
              <a:spcBef>
                <a:spcPts val="1001"/>
              </a:spcBef>
              <a:buClr>
                <a:srgbClr val="FFFFFF"/>
              </a:buClr>
              <a:buFont typeface="OpenSymbol"/>
              <a:buAutoNum type="arabicPeriod"/>
              <a:tabLst>
                <a:tab pos="0" algn="l"/>
              </a:tabLst>
            </a:pPr>
            <a:r>
              <a:rPr lang="de-DE" sz="2200" b="0" u="none" strike="noStrike">
                <a:solidFill>
                  <a:schemeClr val="lt1"/>
                </a:solidFill>
                <a:effectLst/>
                <a:uFillTx/>
                <a:latin typeface="Raleway"/>
              </a:rPr>
              <a:t>… Unterpunkt</a:t>
            </a:r>
            <a:endParaRPr lang="de-DE" sz="2200" b="0" u="none" strike="noStrike">
              <a:solidFill>
                <a:srgbClr val="33211A"/>
              </a:solidFill>
              <a:effectLst/>
              <a:uFillTx/>
              <a:latin typeface="Raleway"/>
            </a:endParaRPr>
          </a:p>
          <a:p>
            <a:pPr marL="514440" indent="-514440" algn="l" defTabSz="914400">
              <a:lnSpc>
                <a:spcPct val="90000"/>
              </a:lnSpc>
              <a:spcBef>
                <a:spcPts val="1001"/>
              </a:spcBef>
              <a:buClr>
                <a:srgbClr val="FFFFFF"/>
              </a:buClr>
              <a:buFont typeface="OpenSymbol"/>
              <a:buAutoNum type="arabicPeriod"/>
              <a:tabLst>
                <a:tab pos="0" algn="l"/>
              </a:tabLst>
            </a:pPr>
            <a:r>
              <a:rPr lang="de-DE" sz="2200" b="0" u="none" strike="noStrike">
                <a:solidFill>
                  <a:schemeClr val="lt1"/>
                </a:solidFill>
                <a:effectLst/>
                <a:uFillTx/>
                <a:latin typeface="Raleway"/>
              </a:rPr>
              <a:t>… Unterpunkt</a:t>
            </a:r>
            <a:endParaRPr lang="de-DE" sz="2200" b="0" u="none" strike="noStrike">
              <a:solidFill>
                <a:srgbClr val="33211A"/>
              </a:solidFill>
              <a:effectLst/>
              <a:uFillTx/>
              <a:latin typeface="Raleway"/>
            </a:endParaRPr>
          </a:p>
          <a:p>
            <a:pPr marL="514440" indent="-514440" algn="l" defTabSz="914400">
              <a:lnSpc>
                <a:spcPct val="90000"/>
              </a:lnSpc>
              <a:spcBef>
                <a:spcPts val="1001"/>
              </a:spcBef>
              <a:buClr>
                <a:srgbClr val="FFFFFF"/>
              </a:buClr>
              <a:buFont typeface="OpenSymbol"/>
              <a:buAutoNum type="arabicPeriod"/>
              <a:tabLst>
                <a:tab pos="0" algn="l"/>
              </a:tabLst>
            </a:pPr>
            <a:r>
              <a:rPr lang="de-DE" sz="2200" b="0" u="none" strike="noStrike">
                <a:solidFill>
                  <a:schemeClr val="lt1"/>
                </a:solidFill>
                <a:effectLst/>
                <a:uFillTx/>
                <a:latin typeface="Raleway"/>
              </a:rPr>
              <a:t>… Unterpunkt</a:t>
            </a:r>
            <a:endParaRPr lang="de-DE" sz="2200" b="0" u="none" strike="noStrike">
              <a:solidFill>
                <a:srgbClr val="33211A"/>
              </a:solidFill>
              <a:effectLst/>
              <a:uFillTx/>
              <a:latin typeface="Raleway"/>
            </a:endParaRPr>
          </a:p>
        </p:txBody>
      </p:sp>
      <p:sp>
        <p:nvSpPr>
          <p:cNvPr id="16" name="PlaceHolder 3"/>
          <p:cNvSpPr>
            <a:spLocks noGrp="1"/>
          </p:cNvSpPr>
          <p:nvPr>
            <p:ph type="body"/>
          </p:nvPr>
        </p:nvSpPr>
        <p:spPr>
          <a:xfrm>
            <a:off x="3480120" y="667440"/>
            <a:ext cx="8335440" cy="57495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de-DE" sz="2800" b="0" u="none" strike="noStrike">
                <a:solidFill>
                  <a:srgbClr val="33211A"/>
                </a:solidFill>
                <a:effectLst/>
                <a:uFillTx/>
                <a:latin typeface="Lato"/>
                <a:ea typeface="Lato"/>
              </a:defRPr>
            </a:lvl1pPr>
          </a:lstStyle>
          <a:p>
            <a:pPr indent="0" algn="l" defTabSz="914400">
              <a:lnSpc>
                <a:spcPct val="90000"/>
              </a:lnSpc>
              <a:spcBef>
                <a:spcPts val="1001"/>
              </a:spcBef>
              <a:buNone/>
              <a:tabLst>
                <a:tab pos="0" algn="l"/>
              </a:tabLst>
            </a:pPr>
            <a:r>
              <a:rPr lang="de-DE" sz="2800" b="0" u="none" strike="noStrike">
                <a:solidFill>
                  <a:srgbClr val="33211A"/>
                </a:solidFill>
                <a:effectLst/>
                <a:uFillTx/>
                <a:latin typeface="Lato"/>
                <a:ea typeface="Lato"/>
              </a:rPr>
              <a:t>Bibeltext</a:t>
            </a:r>
            <a:endParaRPr lang="de-DE" sz="2800" b="0" u="none" strike="noStrike">
              <a:solidFill>
                <a:srgbClr val="33211A"/>
              </a:solidFill>
              <a:effectLst/>
              <a:uFillTx/>
              <a:latin typeface="Raleway"/>
            </a:endParaRPr>
          </a:p>
        </p:txBody>
      </p:sp>
      <p:sp>
        <p:nvSpPr>
          <p:cNvPr id="17" name="PlaceHolder 4"/>
          <p:cNvSpPr>
            <a:spLocks noGrp="1"/>
          </p:cNvSpPr>
          <p:nvPr>
            <p:ph type="title"/>
          </p:nvPr>
        </p:nvSpPr>
        <p:spPr>
          <a:xfrm>
            <a:off x="3600000" y="1375200"/>
            <a:ext cx="8100000" cy="1144800"/>
          </a:xfrm>
          <a:prstGeom prst="rect">
            <a:avLst/>
          </a:prstGeom>
          <a:noFill/>
          <a:ln w="0">
            <a:noFill/>
          </a:ln>
        </p:spPr>
        <p:txBody>
          <a:bodyPr lIns="0" tIns="0" rIns="0" bIns="0" anchor="ctr">
            <a:noAutofit/>
          </a:bodyPr>
          <a:lstStyle>
            <a:lvl1pPr indent="0" algn="l">
              <a:buNone/>
              <a:defRPr lang="de-DE" sz="1790" b="0" u="none" strike="noStrike">
                <a:solidFill>
                  <a:schemeClr val="dk1"/>
                </a:solidFill>
                <a:effectLst/>
                <a:uFillTx/>
                <a:latin typeface="Calibri"/>
              </a:defRPr>
            </a:lvl1pPr>
          </a:lstStyle>
          <a:p>
            <a:pPr indent="0" algn="l">
              <a:buNone/>
            </a:pPr>
            <a:r>
              <a:rPr lang="de-DE" sz="1790" b="0" u="none" strike="noStrike">
                <a:solidFill>
                  <a:schemeClr val="dk1"/>
                </a:solidFill>
                <a:effectLst/>
                <a:uFillTx/>
                <a:latin typeface="Calibri"/>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654"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8" name="Grafik 3"/>
          <p:cNvPicPr/>
          <p:nvPr/>
        </p:nvPicPr>
        <p:blipFill>
          <a:blip r:embed="rId3"/>
          <a:stretch/>
        </p:blipFill>
        <p:spPr>
          <a:xfrm>
            <a:off x="-5976000" y="-19440"/>
            <a:ext cx="9429480" cy="7039440"/>
          </a:xfrm>
          <a:prstGeom prst="rect">
            <a:avLst/>
          </a:prstGeom>
          <a:noFill/>
          <a:ln w="0">
            <a:noFill/>
          </a:ln>
        </p:spPr>
      </p:pic>
      <p:sp>
        <p:nvSpPr>
          <p:cNvPr id="19" name="PlaceHolder 1"/>
          <p:cNvSpPr>
            <a:spLocks noGrp="1"/>
          </p:cNvSpPr>
          <p:nvPr>
            <p:ph type="body"/>
          </p:nvPr>
        </p:nvSpPr>
        <p:spPr>
          <a:xfrm>
            <a:off x="259560" y="667440"/>
            <a:ext cx="2815920" cy="1441080"/>
          </a:xfrm>
          <a:prstGeom prst="rect">
            <a:avLst/>
          </a:prstGeom>
          <a:noFill/>
          <a:ln w="0">
            <a:noFill/>
          </a:ln>
        </p:spPr>
        <p:txBody>
          <a:bodyPr lIns="90000" tIns="45000" rIns="90000" bIns="45000" anchor="t">
            <a:noAutofit/>
          </a:bodyPr>
          <a:lstStyle>
            <a:lvl1pPr indent="0" algn="l" defTabSz="914400">
              <a:lnSpc>
                <a:spcPct val="90000"/>
              </a:lnSpc>
              <a:spcBef>
                <a:spcPts val="1001"/>
              </a:spcBef>
              <a:tabLst>
                <a:tab pos="0" algn="l"/>
              </a:tabLst>
              <a:defRPr lang="de-DE" sz="2800" b="1" u="none" strike="noStrike">
                <a:solidFill>
                  <a:schemeClr val="lt1"/>
                </a:solidFill>
                <a:effectLst/>
                <a:uFillTx/>
                <a:latin typeface="Raleway"/>
              </a:defRPr>
            </a:lvl1pPr>
            <a:lvl2pPr lvl="1" algn="l" defTabSz="914400">
              <a:lnSpc>
                <a:spcPct val="90000"/>
              </a:lnSpc>
              <a:spcBef>
                <a:spcPts val="995"/>
              </a:spcBef>
              <a:buClr>
                <a:srgbClr val="000000"/>
              </a:buClr>
              <a:buSzPct val="75000"/>
              <a:buFont typeface="Symbol" charset="2"/>
              <a:buChar char=""/>
              <a:tabLst>
                <a:tab pos="0" algn="l"/>
              </a:tabLst>
              <a:defRPr lang="de-DE" sz="2800" b="1" u="none" strike="noStrike">
                <a:solidFill>
                  <a:schemeClr val="lt1"/>
                </a:solidFill>
                <a:effectLst/>
                <a:uFillTx/>
                <a:latin typeface="Raleway"/>
              </a:defRPr>
            </a:lvl2pPr>
          </a:lstStyle>
          <a:p>
            <a:pPr indent="0" algn="l" defTabSz="914400">
              <a:lnSpc>
                <a:spcPct val="90000"/>
              </a:lnSpc>
              <a:spcBef>
                <a:spcPts val="1001"/>
              </a:spcBef>
              <a:tabLst>
                <a:tab pos="0" algn="l"/>
              </a:tabLst>
            </a:pPr>
            <a:r>
              <a:rPr lang="de-DE" sz="2800" b="1" u="none" strike="noStrike">
                <a:solidFill>
                  <a:schemeClr val="lt1"/>
                </a:solidFill>
                <a:effectLst/>
                <a:uFillTx/>
                <a:latin typeface="Raleway"/>
              </a:rPr>
              <a:t>Thema</a:t>
            </a:r>
            <a:endParaRPr lang="de-DE" sz="2800" b="0" u="none" strike="noStrike">
              <a:solidFill>
                <a:srgbClr val="33211A"/>
              </a:solidFill>
              <a:effectLst/>
              <a:uFillTx/>
              <a:latin typeface="Raleway"/>
            </a:endParaRPr>
          </a:p>
          <a:p>
            <a:pPr marL="864000" lvl="1" indent="-324000" algn="l" defTabSz="914400">
              <a:lnSpc>
                <a:spcPct val="90000"/>
              </a:lnSpc>
              <a:spcBef>
                <a:spcPts val="995"/>
              </a:spcBef>
              <a:buClr>
                <a:srgbClr val="000000"/>
              </a:buClr>
              <a:buSzPct val="75000"/>
              <a:buFont typeface="Symbol" charset="2"/>
              <a:buChar char=""/>
              <a:tabLst>
                <a:tab pos="0" algn="l"/>
              </a:tabLst>
            </a:pPr>
            <a:r>
              <a:rPr lang="de-DE" sz="2800" b="1" u="none" strike="noStrike">
                <a:solidFill>
                  <a:schemeClr val="lt1"/>
                </a:solidFill>
                <a:effectLst/>
                <a:uFillTx/>
                <a:latin typeface="Raleway"/>
              </a:rPr>
              <a:t>(Untertitel)</a:t>
            </a:r>
            <a:endParaRPr lang="de-DE" sz="2800" b="0" u="none" strike="noStrike">
              <a:solidFill>
                <a:schemeClr val="lt1"/>
              </a:solidFill>
              <a:effectLst/>
              <a:uFillTx/>
              <a:latin typeface="Raleway"/>
            </a:endParaRPr>
          </a:p>
        </p:txBody>
      </p:sp>
      <p:sp>
        <p:nvSpPr>
          <p:cNvPr id="20" name="PlaceHolder 2"/>
          <p:cNvSpPr>
            <a:spLocks noGrp="1"/>
          </p:cNvSpPr>
          <p:nvPr>
            <p:ph type="body"/>
          </p:nvPr>
        </p:nvSpPr>
        <p:spPr>
          <a:xfrm>
            <a:off x="259560" y="2399760"/>
            <a:ext cx="2815920" cy="2347560"/>
          </a:xfrm>
          <a:prstGeom prst="rect">
            <a:avLst/>
          </a:prstGeom>
          <a:noFill/>
          <a:ln w="0">
            <a:noFill/>
          </a:ln>
        </p:spPr>
        <p:txBody>
          <a:bodyPr lIns="90000" tIns="45000" rIns="90000" bIns="45000" anchor="t">
            <a:normAutofit/>
          </a:bodyPr>
          <a:lstStyle>
            <a:lvl1pPr algn="l" defTabSz="914400">
              <a:lnSpc>
                <a:spcPct val="90000"/>
              </a:lnSpc>
              <a:spcBef>
                <a:spcPts val="1001"/>
              </a:spcBef>
              <a:buClr>
                <a:srgbClr val="FFFFFF"/>
              </a:buClr>
              <a:buFont typeface="OpenSymbol"/>
              <a:buAutoNum type="arabicPeriod"/>
              <a:tabLst>
                <a:tab pos="0" algn="l"/>
              </a:tabLst>
              <a:defRPr lang="de-DE" sz="2200" b="0" u="none" strike="noStrike">
                <a:solidFill>
                  <a:schemeClr val="lt1"/>
                </a:solidFill>
                <a:effectLst/>
                <a:uFillTx/>
                <a:latin typeface="Raleway"/>
              </a:defRPr>
            </a:lvl1pPr>
            <a:lvl2pPr algn="l" defTabSz="914400">
              <a:lnSpc>
                <a:spcPct val="90000"/>
              </a:lnSpc>
              <a:spcBef>
                <a:spcPts val="1001"/>
              </a:spcBef>
              <a:buClr>
                <a:srgbClr val="FFFFFF"/>
              </a:buClr>
              <a:buFont typeface="OpenSymbol"/>
              <a:buAutoNum type="arabicPeriod"/>
              <a:tabLst>
                <a:tab pos="0" algn="l"/>
              </a:tabLst>
              <a:defRPr lang="de-DE" sz="2200" b="0" u="none" strike="noStrike">
                <a:solidFill>
                  <a:schemeClr val="lt1"/>
                </a:solidFill>
                <a:effectLst/>
                <a:uFillTx/>
                <a:latin typeface="Raleway"/>
              </a:defRPr>
            </a:lvl2pPr>
            <a:lvl3pPr algn="l" defTabSz="914400">
              <a:lnSpc>
                <a:spcPct val="90000"/>
              </a:lnSpc>
              <a:spcBef>
                <a:spcPts val="1001"/>
              </a:spcBef>
              <a:buClr>
                <a:srgbClr val="FFFFFF"/>
              </a:buClr>
              <a:buFont typeface="OpenSymbol"/>
              <a:buAutoNum type="arabicPeriod"/>
              <a:tabLst>
                <a:tab pos="0" algn="l"/>
              </a:tabLst>
              <a:defRPr lang="de-DE" sz="2200" b="0" u="none" strike="noStrike">
                <a:solidFill>
                  <a:schemeClr val="lt1"/>
                </a:solidFill>
                <a:effectLst/>
                <a:uFillTx/>
                <a:latin typeface="Raleway"/>
              </a:defRPr>
            </a:lvl3pPr>
          </a:lstStyle>
          <a:p>
            <a:pPr marL="514440" indent="-514440" algn="l" defTabSz="914400">
              <a:lnSpc>
                <a:spcPct val="90000"/>
              </a:lnSpc>
              <a:spcBef>
                <a:spcPts val="1001"/>
              </a:spcBef>
              <a:buClr>
                <a:srgbClr val="FFFFFF"/>
              </a:buClr>
              <a:buFont typeface="OpenSymbol"/>
              <a:buAutoNum type="arabicPeriod"/>
              <a:tabLst>
                <a:tab pos="0" algn="l"/>
              </a:tabLst>
            </a:pPr>
            <a:r>
              <a:rPr lang="de-DE" sz="2200" b="0" u="none" strike="noStrike">
                <a:solidFill>
                  <a:schemeClr val="lt1"/>
                </a:solidFill>
                <a:effectLst/>
                <a:uFillTx/>
                <a:latin typeface="Raleway"/>
              </a:rPr>
              <a:t>… Unterpunkt</a:t>
            </a:r>
            <a:endParaRPr lang="de-DE" sz="2200" b="0" u="none" strike="noStrike">
              <a:solidFill>
                <a:srgbClr val="33211A"/>
              </a:solidFill>
              <a:effectLst/>
              <a:uFillTx/>
              <a:latin typeface="Raleway"/>
            </a:endParaRPr>
          </a:p>
          <a:p>
            <a:pPr marL="514440" indent="-514440" algn="l" defTabSz="914400">
              <a:lnSpc>
                <a:spcPct val="90000"/>
              </a:lnSpc>
              <a:spcBef>
                <a:spcPts val="1001"/>
              </a:spcBef>
              <a:buClr>
                <a:srgbClr val="FFFFFF"/>
              </a:buClr>
              <a:buFont typeface="OpenSymbol"/>
              <a:buAutoNum type="arabicPeriod"/>
              <a:tabLst>
                <a:tab pos="0" algn="l"/>
              </a:tabLst>
            </a:pPr>
            <a:r>
              <a:rPr lang="de-DE" sz="2200" b="0" u="none" strike="noStrike">
                <a:solidFill>
                  <a:schemeClr val="lt1"/>
                </a:solidFill>
                <a:effectLst/>
                <a:uFillTx/>
                <a:latin typeface="Raleway"/>
              </a:rPr>
              <a:t>… Unterpunkt</a:t>
            </a:r>
            <a:endParaRPr lang="de-DE" sz="2200" b="0" u="none" strike="noStrike">
              <a:solidFill>
                <a:srgbClr val="33211A"/>
              </a:solidFill>
              <a:effectLst/>
              <a:uFillTx/>
              <a:latin typeface="Raleway"/>
            </a:endParaRPr>
          </a:p>
          <a:p>
            <a:pPr marL="514440" indent="-514440" algn="l" defTabSz="914400">
              <a:lnSpc>
                <a:spcPct val="90000"/>
              </a:lnSpc>
              <a:spcBef>
                <a:spcPts val="1001"/>
              </a:spcBef>
              <a:buClr>
                <a:srgbClr val="FFFFFF"/>
              </a:buClr>
              <a:buFont typeface="OpenSymbol"/>
              <a:buAutoNum type="arabicPeriod"/>
              <a:tabLst>
                <a:tab pos="0" algn="l"/>
              </a:tabLst>
            </a:pPr>
            <a:r>
              <a:rPr lang="de-DE" sz="2200" b="0" u="none" strike="noStrike">
                <a:solidFill>
                  <a:schemeClr val="lt1"/>
                </a:solidFill>
                <a:effectLst/>
                <a:uFillTx/>
                <a:latin typeface="Raleway"/>
              </a:rPr>
              <a:t>… Unterpunkt</a:t>
            </a:r>
            <a:endParaRPr lang="de-DE" sz="2200" b="0" u="none" strike="noStrike">
              <a:solidFill>
                <a:srgbClr val="33211A"/>
              </a:solidFill>
              <a:effectLst/>
              <a:uFillTx/>
              <a:latin typeface="Raleway"/>
            </a:endParaRPr>
          </a:p>
        </p:txBody>
      </p:sp>
      <p:sp>
        <p:nvSpPr>
          <p:cNvPr id="21" name="PlaceHolder 3"/>
          <p:cNvSpPr>
            <a:spLocks noGrp="1"/>
          </p:cNvSpPr>
          <p:nvPr>
            <p:ph type="body"/>
          </p:nvPr>
        </p:nvSpPr>
        <p:spPr>
          <a:xfrm>
            <a:off x="3480120" y="667440"/>
            <a:ext cx="8335440" cy="5749560"/>
          </a:xfrm>
          <a:prstGeom prst="rect">
            <a:avLst/>
          </a:prstGeom>
          <a:noFill/>
          <a:ln w="0">
            <a:noFill/>
          </a:ln>
        </p:spPr>
        <p:txBody>
          <a:bodyPr lIns="90000" tIns="45000" rIns="90000" bIns="45000" anchor="t">
            <a:noAutofit/>
          </a:bodyPr>
          <a:lstStyle>
            <a:lvl1pPr indent="0" algn="l" defTabSz="914400">
              <a:lnSpc>
                <a:spcPct val="90000"/>
              </a:lnSpc>
              <a:spcBef>
                <a:spcPts val="1001"/>
              </a:spcBef>
              <a:buNone/>
              <a:tabLst>
                <a:tab pos="0" algn="l"/>
              </a:tabLst>
              <a:defRPr lang="de-DE" sz="2800" b="0" u="none" strike="noStrike">
                <a:solidFill>
                  <a:srgbClr val="33211A"/>
                </a:solidFill>
                <a:effectLst/>
                <a:uFillTx/>
                <a:latin typeface="Lato"/>
                <a:ea typeface="Lato"/>
              </a:defRPr>
            </a:lvl1pPr>
          </a:lstStyle>
          <a:p>
            <a:pPr indent="0" algn="l" defTabSz="914400">
              <a:lnSpc>
                <a:spcPct val="90000"/>
              </a:lnSpc>
              <a:spcBef>
                <a:spcPts val="1001"/>
              </a:spcBef>
              <a:buNone/>
              <a:tabLst>
                <a:tab pos="0" algn="l"/>
              </a:tabLst>
            </a:pPr>
            <a:r>
              <a:rPr lang="de-DE" sz="2800" b="0" u="none" strike="noStrike">
                <a:solidFill>
                  <a:srgbClr val="33211A"/>
                </a:solidFill>
                <a:effectLst/>
                <a:uFillTx/>
                <a:latin typeface="Lato"/>
                <a:ea typeface="Lato"/>
              </a:rPr>
              <a:t>Bibeltext</a:t>
            </a:r>
            <a:endParaRPr lang="de-DE" sz="2800" b="0" u="none" strike="noStrike">
              <a:solidFill>
                <a:srgbClr val="33211A"/>
              </a:solidFill>
              <a:effectLst/>
              <a:uFillTx/>
              <a:latin typeface="Raleway"/>
            </a:endParaRPr>
          </a:p>
        </p:txBody>
      </p:sp>
      <p:sp>
        <p:nvSpPr>
          <p:cNvPr id="22" name="PlaceHolder 4"/>
          <p:cNvSpPr>
            <a:spLocks noGrp="1"/>
          </p:cNvSpPr>
          <p:nvPr>
            <p:ph type="title"/>
          </p:nvPr>
        </p:nvSpPr>
        <p:spPr>
          <a:xfrm>
            <a:off x="3600000" y="1375200"/>
            <a:ext cx="8100000" cy="1144800"/>
          </a:xfrm>
          <a:prstGeom prst="rect">
            <a:avLst/>
          </a:prstGeom>
          <a:noFill/>
          <a:ln w="0">
            <a:noFill/>
          </a:ln>
        </p:spPr>
        <p:txBody>
          <a:bodyPr lIns="0" tIns="0" rIns="0" bIns="0" anchor="ctr">
            <a:noAutofit/>
          </a:bodyPr>
          <a:lstStyle>
            <a:lvl1pPr indent="0" algn="l">
              <a:buNone/>
              <a:defRPr lang="de-DE" sz="1790" b="0" u="none" strike="noStrike">
                <a:solidFill>
                  <a:schemeClr val="dk1"/>
                </a:solidFill>
                <a:effectLst/>
                <a:uFillTx/>
                <a:latin typeface="Calibri"/>
              </a:defRPr>
            </a:lvl1pPr>
          </a:lstStyle>
          <a:p>
            <a:pPr indent="0" algn="l">
              <a:buNone/>
            </a:pPr>
            <a:r>
              <a:rPr lang="de-DE" sz="1790" b="0" u="none" strike="noStrike">
                <a:solidFill>
                  <a:schemeClr val="dk1"/>
                </a:solidFill>
                <a:effectLst/>
                <a:uFillTx/>
                <a:latin typeface="Calibri"/>
              </a:rPr>
              <a:t>Format des Titeltextes durch Klicken bearbeiten</a:t>
            </a:r>
          </a:p>
        </p:txBody>
      </p:sp>
    </p:spTree>
  </p:cSld>
  <p:clrMap bg1="lt1" tx1="dk1" bg2="lt2" tx2="dk2" accent1="accent1" accent2="accent2" accent3="accent3" accent4="accent4" accent5="accent5" accent6="accent6" hlink="hlink" folHlink="folHlink"/>
  <p:sldLayoutIdLst>
    <p:sldLayoutId id="2147483656"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2"/>
          <a:stretch/>
        </a:blipFill>
        <a:effectLst/>
      </p:bgPr>
    </p:bg>
    <p:spTree>
      <p:nvGrpSpPr>
        <p:cNvPr id="1" name=""/>
        <p:cNvGrpSpPr/>
        <p:nvPr/>
      </p:nvGrpSpPr>
      <p:grpSpPr>
        <a:xfrm>
          <a:off x="0" y="0"/>
          <a:ext cx="0" cy="0"/>
          <a:chOff x="0" y="0"/>
          <a:chExt cx="0" cy="0"/>
        </a:xfrm>
      </p:grpSpPr>
      <p:sp>
        <p:nvSpPr>
          <p:cNvPr id="23" name="Rechteck 22"/>
          <p:cNvSpPr/>
          <p:nvPr/>
        </p:nvSpPr>
        <p:spPr>
          <a:xfrm>
            <a:off x="-360000" y="-360000"/>
            <a:ext cx="13860000" cy="7920000"/>
          </a:xfrm>
          <a:prstGeom prst="rect">
            <a:avLst/>
          </a:prstGeom>
          <a:solidFill>
            <a:srgbClr val="000000"/>
          </a:solidFill>
          <a:ln w="0">
            <a:solidFill>
              <a:srgbClr val="3465A4"/>
            </a:solidFill>
          </a:ln>
        </p:spPr>
        <p:style>
          <a:lnRef idx="0">
            <a:scrgbClr r="0" g="0" b="0"/>
          </a:lnRef>
          <a:fillRef idx="0">
            <a:scrgbClr r="0" g="0" b="0"/>
          </a:fillRef>
          <a:effectRef idx="0">
            <a:scrgbClr r="0" g="0" b="0"/>
          </a:effectRef>
          <a:fontRef idx="minor"/>
        </p:style>
        <p:txBody>
          <a:bodyPr lIns="90000" tIns="45000" rIns="90000" bIns="45000" anchor="ctr">
            <a:noAutofit/>
          </a:bodyPr>
          <a:lstStyle/>
          <a:p>
            <a:endParaRPr lang="de-DE" sz="1800" b="0" u="none" strike="noStrike">
              <a:solidFill>
                <a:srgbClr val="FFFFFF"/>
              </a:solidFill>
              <a:effectLst/>
              <a:uFillTx/>
              <a:latin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rgbClr val="FFFFFF"/>
                </a:solidFill>
                <a:effectLst/>
                <a:uFillTx/>
                <a:latin typeface="Raleway SemiBold"/>
              </a:rPr>
              <a:t>Das Licht ist da!</a:t>
            </a:r>
            <a:endParaRPr lang="de-DE" sz="2700" b="0" u="none" strike="noStrike">
              <a:solidFill>
                <a:srgbClr val="33211A"/>
              </a:solidFill>
              <a:effectLst/>
              <a:uFillTx/>
              <a:latin typeface="Raleway"/>
            </a:endParaRPr>
          </a:p>
        </p:txBody>
      </p:sp>
      <p:sp>
        <p:nvSpPr>
          <p:cNvPr id="50" name="PlaceHolder 2"/>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Jesu Antwort</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Unser Hohepriester</a:t>
            </a:r>
            <a:endParaRPr lang="de-DE" sz="2200" b="0" u="none" strike="noStrike">
              <a:solidFill>
                <a:srgbClr val="33211A"/>
              </a:solidFill>
              <a:effectLst/>
              <a:uFillTx/>
              <a:latin typeface="Raleway"/>
            </a:endParaRPr>
          </a:p>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 </a:t>
            </a:r>
            <a:endParaRPr lang="de-DE" sz="2200" b="0" u="none" strike="noStrike">
              <a:solidFill>
                <a:srgbClr val="33211A"/>
              </a:solidFill>
              <a:effectLst/>
              <a:uFillTx/>
              <a:latin typeface="Raleway"/>
            </a:endParaRPr>
          </a:p>
        </p:txBody>
      </p:sp>
      <p:sp>
        <p:nvSpPr>
          <p:cNvPr id="51" name="PlaceHolder 3"/>
          <p:cNvSpPr>
            <a:spLocks noGrp="1"/>
          </p:cNvSpPr>
          <p:nvPr>
            <p:ph/>
          </p:nvPr>
        </p:nvSpPr>
        <p:spPr>
          <a:xfrm>
            <a:off x="3480120" y="0"/>
            <a:ext cx="8335440" cy="6659280"/>
          </a:xfrm>
          <a:prstGeom prst="rect">
            <a:avLst/>
          </a:prstGeom>
          <a:noFill/>
          <a:ln w="0">
            <a:noFill/>
          </a:ln>
        </p:spPr>
        <p:txBody>
          <a:bodyPr lIns="0" tIns="0" rIns="0" bIns="0" anchor="t">
            <a:spAutoFit/>
          </a:bodyPr>
          <a:lstStyle/>
          <a:p>
            <a:pPr indent="0" algn="l" defTabSz="914400">
              <a:lnSpc>
                <a:spcPct val="90000"/>
              </a:lnSpc>
              <a:spcBef>
                <a:spcPts val="995"/>
              </a:spcBef>
              <a:buNone/>
              <a:tabLst>
                <a:tab pos="0" algn="l"/>
              </a:tabLst>
            </a:pPr>
            <a:r>
              <a:rPr lang="de-DE" sz="2400" b="0" u="none" strike="noStrike">
                <a:solidFill>
                  <a:srgbClr val="000000"/>
                </a:solidFill>
                <a:effectLst/>
                <a:uFillTx/>
                <a:latin typeface="Times New Roman"/>
              </a:rPr>
              <a:t>Hebräer 2, 17-18</a:t>
            </a:r>
          </a:p>
          <a:p>
            <a:pPr indent="0" algn="l" defTabSz="914400">
              <a:lnSpc>
                <a:spcPct val="90000"/>
              </a:lnSpc>
              <a:spcBef>
                <a:spcPts val="995"/>
              </a:spcBef>
              <a:buNone/>
              <a:tabLst>
                <a:tab pos="0" algn="l"/>
              </a:tabLst>
            </a:pPr>
            <a:r>
              <a:rPr lang="de-DE" sz="2400" b="0" u="none" strike="noStrike">
                <a:solidFill>
                  <a:srgbClr val="000000"/>
                </a:solidFill>
                <a:effectLst/>
                <a:uFillTx/>
                <a:latin typeface="Times New Roman"/>
              </a:rPr>
              <a:t>17 Daher musste er in allem den Brüdern gleich werden, damit er barmherzig und ein treuer Hoher Priester vor Gott werde, um die Sünden des Volkes zu sühnen; 18 denn worin er selbst gelitten hat, als er versucht worden ist, kann er denen helfen, die versucht werden.</a:t>
            </a: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ea typeface="Segoe UI"/>
              </a:rPr>
              <a:t>Hebräer 4, 14-16</a:t>
            </a:r>
            <a:endParaRPr lang="de-DE" sz="2400" b="0" u="none" strike="noStrike">
              <a:solidFill>
                <a:srgbClr val="000000"/>
              </a:solidFill>
              <a:effectLst/>
              <a:uFillTx/>
              <a:latin typeface="Times New Roman"/>
            </a:endParaRP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ea typeface="Segoe UI"/>
              </a:rPr>
              <a:t>14 Da wir nun einen großen Hohen Priester haben, der durch die Himmel gegangen ist, Jesus, den Sohn Gottes, so lasst uns das Bekenntnis festhalten! 15 Denn wir haben nicht einen Hohen Priester, der nicht Mitleid haben könnte mit unseren Schwachheiten, sondern der in allem in gleicher Weise ⟨wie wir⟩ versucht worden ist, ⟨doch⟩ ohne Sünde. 16 Lasst uns nun mit Freimütigkeit hinzutreten zum Thron der Gnade, damit wir Barmherzigkeit empfangen und Gnade finden zur rechtzeitigen Hilfe! </a:t>
            </a:r>
            <a:endParaRPr lang="de-DE" sz="2400" b="0" u="none" strike="noStrike">
              <a:solidFill>
                <a:srgbClr val="000000"/>
              </a:solidFill>
              <a:effectLst/>
              <a:uFillTx/>
              <a:latin typeface="Times New Roman"/>
            </a:endParaRPr>
          </a:p>
          <a:p>
            <a:pPr indent="0" algn="l" defTabSz="914400">
              <a:lnSpc>
                <a:spcPct val="90000"/>
              </a:lnSpc>
              <a:spcBef>
                <a:spcPts val="995"/>
              </a:spcBef>
              <a:buNone/>
              <a:tabLst>
                <a:tab pos="0" algn="l"/>
              </a:tabLst>
            </a:pPr>
            <a:endParaRPr lang="de-DE" sz="100" b="0" u="none" strike="noStrike">
              <a:solidFill>
                <a:srgbClr val="000000"/>
              </a:solidFill>
              <a:effectLst/>
              <a:uFillTx/>
              <a:latin typeface="Times New Roman"/>
            </a:endParaRPr>
          </a:p>
          <a:p>
            <a:pPr indent="0" algn="l" defTabSz="914400">
              <a:lnSpc>
                <a:spcPct val="90000"/>
              </a:lnSpc>
              <a:spcBef>
                <a:spcPts val="995"/>
              </a:spcBef>
              <a:buNone/>
              <a:tabLst>
                <a:tab pos="0" algn="l"/>
              </a:tabLst>
            </a:pPr>
            <a:r>
              <a:rPr lang="de-DE" sz="2400" b="0" u="none" strike="noStrike">
                <a:solidFill>
                  <a:srgbClr val="000000"/>
                </a:solidFill>
                <a:effectLst/>
                <a:uFillTx/>
                <a:latin typeface="Times New Roman"/>
              </a:rPr>
              <a:t>Hebräer 7, 25</a:t>
            </a:r>
            <a:br>
              <a:rPr sz="2400"/>
            </a:br>
            <a:r>
              <a:rPr lang="de-DE" sz="2400" b="0" u="none" strike="noStrike">
                <a:solidFill>
                  <a:srgbClr val="000000"/>
                </a:solidFill>
                <a:effectLst/>
                <a:uFillTx/>
                <a:latin typeface="Times New Roman"/>
              </a:rPr>
              <a:t>25 Daher kann er die auch völlig retten, die sich durch ihn Gott nahen, weil er immer lebt, um sich für sie zu verwenden</a:t>
            </a:r>
          </a:p>
          <a:p>
            <a:pPr indent="0" algn="l" defTabSz="914400">
              <a:lnSpc>
                <a:spcPct val="90000"/>
              </a:lnSpc>
              <a:spcBef>
                <a:spcPts val="995"/>
              </a:spcBef>
              <a:buNone/>
              <a:tabLst>
                <a:tab pos="0" algn="l"/>
              </a:tabLst>
            </a:pPr>
            <a:endParaRPr lang="de-DE" sz="100" b="0" u="none" strike="noStrike">
              <a:solidFill>
                <a:srgbClr val="000000"/>
              </a:solidFill>
              <a:effectLst/>
              <a:uFillTx/>
              <a:latin typeface="Times New Roman"/>
            </a:endParaRPr>
          </a:p>
          <a:p>
            <a:pPr indent="0" algn="l" defTabSz="914400">
              <a:lnSpc>
                <a:spcPct val="90000"/>
              </a:lnSpc>
              <a:spcBef>
                <a:spcPts val="1001"/>
              </a:spcBef>
              <a:buNone/>
              <a:tabLst>
                <a:tab pos="0" algn="l"/>
              </a:tabLst>
            </a:pPr>
            <a:r>
              <a:rPr lang="de-DE" sz="2400" b="1" u="none" strike="noStrike">
                <a:solidFill>
                  <a:srgbClr val="000000"/>
                </a:solidFill>
                <a:effectLst/>
                <a:uFillTx/>
                <a:latin typeface="Times New Roman"/>
                <a:ea typeface="Segoe UI"/>
              </a:rPr>
              <a:t>Du kannst so wie du bist zu Jesus kommen!</a:t>
            </a:r>
            <a:endParaRPr lang="de-DE" sz="2400" b="0" u="none" strike="noStrike">
              <a:solidFill>
                <a:srgbClr val="000000"/>
              </a:solidFill>
              <a:effectLst/>
              <a:uFillTx/>
              <a:latin typeface="Times New Roman"/>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1">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rgbClr val="FFFFFF"/>
                </a:solidFill>
                <a:effectLst/>
                <a:uFillTx/>
                <a:latin typeface="Raleway SemiBold"/>
              </a:rPr>
              <a:t>Das Licht ist da!</a:t>
            </a:r>
            <a:endParaRPr lang="de-DE" sz="2700" b="0" u="none" strike="noStrike">
              <a:solidFill>
                <a:srgbClr val="33211A"/>
              </a:solidFill>
              <a:effectLst/>
              <a:uFillTx/>
              <a:latin typeface="Raleway"/>
            </a:endParaRPr>
          </a:p>
        </p:txBody>
      </p:sp>
      <p:sp>
        <p:nvSpPr>
          <p:cNvPr id="53" name="PlaceHolder 2"/>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Jesu Antwort</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Unser Hohepriester</a:t>
            </a:r>
            <a:endParaRPr lang="de-DE" sz="2200" b="0" u="none" strike="noStrike">
              <a:solidFill>
                <a:srgbClr val="33211A"/>
              </a:solidFill>
              <a:effectLst/>
              <a:uFillTx/>
              <a:latin typeface="Raleway"/>
            </a:endParaRPr>
          </a:p>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 </a:t>
            </a:r>
            <a:endParaRPr lang="de-DE" sz="2200" b="0" u="none" strike="noStrike">
              <a:solidFill>
                <a:srgbClr val="33211A"/>
              </a:solidFill>
              <a:effectLst/>
              <a:uFillTx/>
              <a:latin typeface="Raleway"/>
            </a:endParaRPr>
          </a:p>
        </p:txBody>
      </p:sp>
      <p:sp>
        <p:nvSpPr>
          <p:cNvPr id="54" name="PlaceHolder 3"/>
          <p:cNvSpPr>
            <a:spLocks noGrp="1"/>
          </p:cNvSpPr>
          <p:nvPr>
            <p:ph/>
          </p:nvPr>
        </p:nvSpPr>
        <p:spPr>
          <a:xfrm>
            <a:off x="3480120" y="0"/>
            <a:ext cx="8335440" cy="574956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100" b="0" u="none" strike="noStrike">
                <a:solidFill>
                  <a:srgbClr val="000000"/>
                </a:solidFill>
                <a:effectLst/>
                <a:uFillTx/>
                <a:latin typeface="Times New Roman"/>
                <a:ea typeface="Segoe UI"/>
              </a:rPr>
              <a:t>Jesaja 35</a:t>
            </a:r>
            <a:br>
              <a:rPr sz="2100"/>
            </a:br>
            <a:r>
              <a:rPr lang="de-DE" sz="2100" b="0" u="none" strike="noStrike">
                <a:solidFill>
                  <a:srgbClr val="000000"/>
                </a:solidFill>
                <a:effectLst/>
                <a:uFillTx/>
                <a:latin typeface="Times New Roman"/>
                <a:ea typeface="Segoe UI"/>
              </a:rPr>
              <a:t>1 Freuen werden sich die Wüste und das dürre Land, jauchzen wird die Steppe und aufblühen wie eine Narzisse. </a:t>
            </a:r>
            <a:br>
              <a:rPr sz="2100"/>
            </a:br>
            <a:r>
              <a:rPr lang="de-DE" sz="2100" b="0" u="none" strike="noStrike">
                <a:solidFill>
                  <a:srgbClr val="000000"/>
                </a:solidFill>
                <a:effectLst/>
                <a:uFillTx/>
                <a:latin typeface="Times New Roman"/>
                <a:ea typeface="Segoe UI"/>
              </a:rPr>
              <a:t>2 Sie wird in voller Blüte stehen und jauchzen, ja, jauchzend und jubelnd. Die Herrlichkeit des Libanon ist ihr gegeben, die Pracht von Karmel und Scharon: Sehen werden sie die Herrlichkeit des HERRN, die Pracht unseres Gottes.</a:t>
            </a:r>
            <a:br>
              <a:rPr sz="2100"/>
            </a:br>
            <a:r>
              <a:rPr lang="de-DE" sz="2100" b="0" u="none" strike="noStrike">
                <a:solidFill>
                  <a:srgbClr val="000000"/>
                </a:solidFill>
                <a:effectLst/>
                <a:uFillTx/>
                <a:latin typeface="Times New Roman"/>
                <a:ea typeface="Segoe UI"/>
              </a:rPr>
              <a:t>3 Stärkt die schlaffen Hände und festigt die wankenden Knie! </a:t>
            </a:r>
            <a:br>
              <a:rPr sz="2100"/>
            </a:br>
            <a:r>
              <a:rPr lang="de-DE" sz="2100" b="0" u="none" strike="noStrike">
                <a:solidFill>
                  <a:srgbClr val="000000"/>
                </a:solidFill>
                <a:effectLst/>
                <a:uFillTx/>
                <a:latin typeface="Times New Roman"/>
                <a:ea typeface="Segoe UI"/>
              </a:rPr>
              <a:t>4 Sagt zu denen, die ein ängstliches Herz haben: Seid stark, fürchtet euch nicht! Siehe, ⟨da ist⟩ euer Gott, Rache kommt, die Vergeltung Gottes! Er selbst kommt und wird euch retten. </a:t>
            </a:r>
            <a:br>
              <a:rPr sz="2100"/>
            </a:br>
            <a:r>
              <a:rPr lang="de-DE" sz="2100" b="0" u="none" strike="noStrike">
                <a:solidFill>
                  <a:srgbClr val="000000"/>
                </a:solidFill>
                <a:effectLst/>
                <a:uFillTx/>
                <a:latin typeface="Times New Roman"/>
                <a:ea typeface="Segoe UI"/>
              </a:rPr>
              <a:t>5 Dann werden die Augen der Blinden aufgetan und die Ohren der Tauben geöffnet. </a:t>
            </a:r>
            <a:br>
              <a:rPr sz="2100"/>
            </a:br>
            <a:r>
              <a:rPr lang="de-DE" sz="2100" b="0" u="none" strike="noStrike">
                <a:solidFill>
                  <a:srgbClr val="000000"/>
                </a:solidFill>
                <a:effectLst/>
                <a:uFillTx/>
                <a:latin typeface="Times New Roman"/>
                <a:ea typeface="Segoe UI"/>
              </a:rPr>
              <a:t>6 Dann wird der Lahme springen wie ein Hirsch, und jauchzen wird die Zunge des Stummen. Denn in der Wüste bricht Wasser hervor und Bäche in der Steppe. </a:t>
            </a:r>
            <a:br>
              <a:rPr sz="2100"/>
            </a:br>
            <a:r>
              <a:rPr lang="de-DE" sz="2100" b="0" u="none" strike="noStrike">
                <a:solidFill>
                  <a:srgbClr val="000000"/>
                </a:solidFill>
                <a:effectLst/>
                <a:uFillTx/>
                <a:latin typeface="Times New Roman"/>
                <a:ea typeface="Segoe UI"/>
              </a:rPr>
              <a:t>7 Und die Wüstenglut wird zum Teich und das dürre Land zu Wasserquellen. An der Stelle, wo die Schakale lagerten, wird Gras sowie Rohr und Schilf sein. </a:t>
            </a:r>
            <a:endParaRPr lang="de-DE" sz="2100" b="1" u="none" strike="noStrike">
              <a:solidFill>
                <a:srgbClr val="33211A"/>
              </a:solidFill>
              <a:effectLst/>
              <a:uFillTx/>
              <a:latin typeface="Raleway"/>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rgbClr val="FFFFFF"/>
                </a:solidFill>
                <a:effectLst/>
                <a:uFillTx/>
                <a:latin typeface="Raleway SemiBold"/>
              </a:rPr>
              <a:t>Das Licht ist da!</a:t>
            </a:r>
            <a:endParaRPr lang="de-DE" sz="2700" b="0" u="none" strike="noStrike">
              <a:solidFill>
                <a:srgbClr val="33211A"/>
              </a:solidFill>
              <a:effectLst/>
              <a:uFillTx/>
              <a:latin typeface="Raleway"/>
            </a:endParaRPr>
          </a:p>
        </p:txBody>
      </p:sp>
      <p:sp>
        <p:nvSpPr>
          <p:cNvPr id="56" name="PlaceHolder 2"/>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Jesu Antwort</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Unser Hohepriester</a:t>
            </a:r>
            <a:endParaRPr lang="de-DE" sz="2200" b="0" u="none" strike="noStrike">
              <a:solidFill>
                <a:srgbClr val="33211A"/>
              </a:solidFill>
              <a:effectLst/>
              <a:uFillTx/>
              <a:latin typeface="Raleway"/>
            </a:endParaRPr>
          </a:p>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 </a:t>
            </a:r>
            <a:endParaRPr lang="de-DE" sz="2200" b="0" u="none" strike="noStrike">
              <a:solidFill>
                <a:srgbClr val="33211A"/>
              </a:solidFill>
              <a:effectLst/>
              <a:uFillTx/>
              <a:latin typeface="Raleway"/>
            </a:endParaRPr>
          </a:p>
        </p:txBody>
      </p:sp>
      <p:sp>
        <p:nvSpPr>
          <p:cNvPr id="57" name="PlaceHolder 3"/>
          <p:cNvSpPr>
            <a:spLocks noGrp="1"/>
          </p:cNvSpPr>
          <p:nvPr>
            <p:ph/>
          </p:nvPr>
        </p:nvSpPr>
        <p:spPr>
          <a:xfrm>
            <a:off x="3493800" y="0"/>
            <a:ext cx="8335440" cy="574956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100" b="0" u="none" strike="noStrike">
                <a:solidFill>
                  <a:srgbClr val="000000"/>
                </a:solidFill>
                <a:effectLst/>
                <a:uFillTx/>
                <a:latin typeface="Times New Roman"/>
                <a:ea typeface="Segoe UI"/>
              </a:rPr>
              <a:t>Jesaja 35</a:t>
            </a:r>
            <a:br>
              <a:rPr sz="2100"/>
            </a:br>
            <a:r>
              <a:rPr lang="de-DE" sz="2100" b="0" u="none" strike="noStrike">
                <a:solidFill>
                  <a:srgbClr val="000000"/>
                </a:solidFill>
                <a:effectLst/>
                <a:uFillTx/>
                <a:latin typeface="Times New Roman"/>
                <a:ea typeface="Segoe UI"/>
              </a:rPr>
              <a:t>8 Und dort wird eine Straße sein und ein Weg, und er wird der heilige Weg genannt werden. Kein Unreiner wird darüber hinziehen, sondern er wird für sie sein. Wer auf dem Weg geht – selbst Einfältige werden nicht irregehen. 9 Kein Löwe wird dort sein, und kein reißendes Tier wird ⟨auf ihm⟩ hinaufgehen noch dort gefunden werden, sondern die Erlösten werden darauf gehen. </a:t>
            </a:r>
            <a:br>
              <a:rPr sz="2100"/>
            </a:br>
            <a:r>
              <a:rPr lang="de-DE" sz="2100" b="0" u="none" strike="noStrike">
                <a:solidFill>
                  <a:srgbClr val="000000"/>
                </a:solidFill>
                <a:effectLst/>
                <a:uFillTx/>
                <a:latin typeface="Times New Roman"/>
                <a:ea typeface="Segoe UI"/>
              </a:rPr>
              <a:t>10 Und die Befreiten des HERRN werden zurückkehren und nach Zion kommen mit Jubel, und ewige Freude wird über ihrem Haupt sein. Sie werden Wonne und Freude erlangen, und Kummer und Seufzen entfliehen.</a:t>
            </a:r>
            <a:endParaRPr lang="de-DE" sz="2100" b="1" u="none" strike="noStrike">
              <a:solidFill>
                <a:srgbClr val="33211A"/>
              </a:solidFill>
              <a:effectLst/>
              <a:uFillTx/>
              <a:latin typeface="Raleway"/>
            </a:endParaRPr>
          </a:p>
          <a:p>
            <a:pPr indent="0" algn="l" defTabSz="914400">
              <a:lnSpc>
                <a:spcPct val="90000"/>
              </a:lnSpc>
              <a:spcBef>
                <a:spcPts val="1001"/>
              </a:spcBef>
              <a:buNone/>
              <a:tabLst>
                <a:tab pos="0" algn="l"/>
              </a:tabLst>
            </a:pPr>
            <a:endParaRPr lang="de-DE" sz="2100" b="1" u="none" strike="noStrike">
              <a:solidFill>
                <a:srgbClr val="33211A"/>
              </a:solidFill>
              <a:effectLst/>
              <a:uFillTx/>
              <a:latin typeface="Raleway"/>
            </a:endParaRPr>
          </a:p>
          <a:p>
            <a:pPr indent="0" algn="l" defTabSz="914400">
              <a:lnSpc>
                <a:spcPct val="90000"/>
              </a:lnSpc>
              <a:spcBef>
                <a:spcPts val="1001"/>
              </a:spcBef>
              <a:buNone/>
              <a:tabLst>
                <a:tab pos="0" algn="l"/>
              </a:tabLst>
            </a:pPr>
            <a:r>
              <a:rPr lang="de-DE" sz="2400" b="1" u="none" strike="noStrike">
                <a:solidFill>
                  <a:srgbClr val="000000"/>
                </a:solidFill>
                <a:effectLst/>
                <a:uFillTx/>
                <a:latin typeface="Times New Roman"/>
                <a:ea typeface="Segoe UI"/>
              </a:rPr>
              <a:t>Schon jetzt, aber noch nicht vollendet</a:t>
            </a:r>
            <a:r>
              <a:rPr lang="de-DE" sz="1000" b="1" u="none" strike="noStrike">
                <a:solidFill>
                  <a:srgbClr val="33211A"/>
                </a:solidFill>
                <a:effectLst/>
                <a:uFillTx/>
                <a:latin typeface="Raleway"/>
                <a:ea typeface="Lato"/>
              </a:rPr>
              <a:t>!</a:t>
            </a:r>
            <a:endParaRPr lang="de-DE" sz="1000" b="0" u="none" strike="noStrike">
              <a:solidFill>
                <a:srgbClr val="33211A"/>
              </a:solidFill>
              <a:effectLst/>
              <a:uFillTx/>
              <a:latin typeface="Raleway"/>
            </a:endParaRPr>
          </a:p>
          <a:p>
            <a:pPr indent="0" algn="l" defTabSz="914400">
              <a:lnSpc>
                <a:spcPct val="90000"/>
              </a:lnSpc>
              <a:spcBef>
                <a:spcPts val="1001"/>
              </a:spcBef>
              <a:buNone/>
              <a:tabLst>
                <a:tab pos="0" algn="l"/>
              </a:tabLst>
            </a:pPr>
            <a:r>
              <a:rPr lang="de-DE" sz="2400" b="1" u="none" strike="noStrike">
                <a:solidFill>
                  <a:srgbClr val="000000"/>
                </a:solidFill>
                <a:effectLst/>
                <a:uFillTx/>
                <a:latin typeface="Times New Roman"/>
                <a:ea typeface="Segoe UI"/>
              </a:rPr>
              <a:t>Matthäus 11, 6</a:t>
            </a:r>
            <a:br>
              <a:rPr sz="2400"/>
            </a:br>
            <a:r>
              <a:rPr lang="de-DE" sz="2400" b="1" u="none" strike="noStrike">
                <a:solidFill>
                  <a:srgbClr val="000000"/>
                </a:solidFill>
                <a:effectLst/>
                <a:uFillTx/>
                <a:latin typeface="Times New Roman"/>
                <a:ea typeface="Segoe UI"/>
              </a:rPr>
              <a:t>6 Und glückselig ist, wer an mir keinen Anstoß nimmt! </a:t>
            </a:r>
            <a:endParaRPr lang="de-DE" sz="2400" b="0" u="none" strike="noStrike">
              <a:solidFill>
                <a:srgbClr val="33211A"/>
              </a:solidFill>
              <a:effectLst/>
              <a:uFillTx/>
              <a:latin typeface="Raleway"/>
            </a:endParaRPr>
          </a:p>
          <a:p>
            <a:pPr indent="0" algn="l" defTabSz="914400">
              <a:lnSpc>
                <a:spcPct val="90000"/>
              </a:lnSpc>
              <a:spcBef>
                <a:spcPts val="1191"/>
              </a:spcBef>
              <a:spcAft>
                <a:spcPts val="992"/>
              </a:spcAft>
              <a:buNone/>
              <a:tabLst>
                <a:tab pos="0" algn="l"/>
              </a:tabLst>
            </a:pPr>
            <a:endParaRPr lang="de-DE" sz="1000" b="0" u="none" strike="noStrike">
              <a:solidFill>
                <a:srgbClr val="33211A"/>
              </a:solidFill>
              <a:effectLst/>
              <a:uFillTx/>
              <a:latin typeface="Raleway"/>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57">
                                            <p:txEl>
                                              <p:pRg st="2" end="2"/>
                                            </p:txEl>
                                          </p:spTgt>
                                        </p:tgtEl>
                                        <p:attrNameLst>
                                          <p:attrName>style.visibility</p:attrName>
                                        </p:attrNameLst>
                                      </p:cBhvr>
                                      <p:to>
                                        <p:strVal val="visible"/>
                                      </p:to>
                                    </p:set>
                                  </p:childTnLst>
                                </p:cTn>
                              </p:par>
                              <p:par>
                                <p:cTn id="7" presetID="1" presetClass="entr" fill="hold" nodeType="withEffect">
                                  <p:stCondLst>
                                    <p:cond delay="0"/>
                                  </p:stCondLst>
                                  <p:childTnLst>
                                    <p:set>
                                      <p:cBhvr>
                                        <p:cTn id="8" dur="1" fill="hold">
                                          <p:stCondLst>
                                            <p:cond delay="0"/>
                                          </p:stCondLst>
                                        </p:cTn>
                                        <p:tgtEl>
                                          <p:spTgt spid="57">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rgbClr val="FFFFFF"/>
                </a:solidFill>
                <a:effectLst/>
                <a:uFillTx/>
                <a:latin typeface="Raleway SemiBold"/>
              </a:rPr>
              <a:t>Das Licht ist da!</a:t>
            </a:r>
            <a:endParaRPr lang="de-DE" sz="2700" b="0" u="none" strike="noStrike">
              <a:solidFill>
                <a:srgbClr val="33211A"/>
              </a:solidFill>
              <a:effectLst/>
              <a:uFillTx/>
              <a:latin typeface="Raleway"/>
            </a:endParaRPr>
          </a:p>
        </p:txBody>
      </p:sp>
      <p:sp>
        <p:nvSpPr>
          <p:cNvPr id="59" name="PlaceHolder 2"/>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Jesu Antwort</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Unser Hohepriester</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Schon jetzt, aber noch nicht vollendet!</a:t>
            </a:r>
            <a:endParaRPr lang="de-DE" sz="2200" b="0" u="none" strike="noStrike">
              <a:solidFill>
                <a:srgbClr val="33211A"/>
              </a:solidFill>
              <a:effectLst/>
              <a:uFillTx/>
              <a:latin typeface="Raleway"/>
            </a:endParaRPr>
          </a:p>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 </a:t>
            </a:r>
            <a:endParaRPr lang="de-DE" sz="2200" b="0" u="none" strike="noStrike">
              <a:solidFill>
                <a:srgbClr val="33211A"/>
              </a:solidFill>
              <a:effectLst/>
              <a:uFillTx/>
              <a:latin typeface="Raleway"/>
            </a:endParaRPr>
          </a:p>
        </p:txBody>
      </p:sp>
      <p:sp>
        <p:nvSpPr>
          <p:cNvPr id="60" name="PlaceHolder 3"/>
          <p:cNvSpPr>
            <a:spLocks noGrp="1"/>
          </p:cNvSpPr>
          <p:nvPr>
            <p:ph/>
          </p:nvPr>
        </p:nvSpPr>
        <p:spPr>
          <a:xfrm>
            <a:off x="3493800" y="0"/>
            <a:ext cx="8335440" cy="574956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100" b="0" u="none" strike="noStrike">
                <a:solidFill>
                  <a:srgbClr val="000000"/>
                </a:solidFill>
                <a:effectLst/>
                <a:uFillTx/>
                <a:latin typeface="Times New Roman"/>
                <a:ea typeface="Segoe UI"/>
              </a:rPr>
              <a:t>Jesaja 35</a:t>
            </a:r>
            <a:br>
              <a:rPr sz="2100"/>
            </a:br>
            <a:r>
              <a:rPr lang="de-DE" sz="2100" b="0" u="none" strike="noStrike">
                <a:solidFill>
                  <a:srgbClr val="000000"/>
                </a:solidFill>
                <a:effectLst/>
                <a:uFillTx/>
                <a:latin typeface="Times New Roman"/>
                <a:ea typeface="Segoe UI"/>
              </a:rPr>
              <a:t>8 Und dort wird eine Straße sein und ein Weg, und er wird der heilige Weg genannt werden. Kein Unreiner wird darüber hinziehen, sondern er wird für sie sein. Wer auf dem Weg geht – selbst Einfältige werden nicht irregehen. 9 Kein Löwe wird dort sein, und kein reißendes Tier wird ⟨auf ihm⟩ hinaufgehen noch dort gefunden werden, sondern die Erlösten werden darauf gehen. </a:t>
            </a:r>
            <a:br>
              <a:rPr sz="2100"/>
            </a:br>
            <a:r>
              <a:rPr lang="de-DE" sz="2100" b="0" u="none" strike="noStrike">
                <a:solidFill>
                  <a:srgbClr val="000000"/>
                </a:solidFill>
                <a:effectLst/>
                <a:uFillTx/>
                <a:latin typeface="Times New Roman"/>
                <a:ea typeface="Segoe UI"/>
              </a:rPr>
              <a:t>10 Und die Befreiten des HERRN werden zurückkehren und nach Zion kommen mit Jubel, und ewige Freude wird über ihrem Haupt sein. Sie werden Wonne und Freude erlangen, und Kummer und Seufzen entfliehen.</a:t>
            </a:r>
            <a:endParaRPr lang="de-DE" sz="2100" b="1" u="none" strike="noStrike">
              <a:solidFill>
                <a:srgbClr val="33211A"/>
              </a:solidFill>
              <a:effectLst/>
              <a:uFillTx/>
              <a:latin typeface="Raleway"/>
            </a:endParaRPr>
          </a:p>
          <a:p>
            <a:pPr indent="0" algn="l" defTabSz="914400">
              <a:lnSpc>
                <a:spcPct val="90000"/>
              </a:lnSpc>
              <a:spcBef>
                <a:spcPts val="1001"/>
              </a:spcBef>
              <a:buNone/>
              <a:tabLst>
                <a:tab pos="0" algn="l"/>
              </a:tabLst>
            </a:pPr>
            <a:endParaRPr lang="de-DE" sz="2100" b="1" u="none" strike="noStrike">
              <a:solidFill>
                <a:srgbClr val="33211A"/>
              </a:solidFill>
              <a:effectLst/>
              <a:uFillTx/>
              <a:latin typeface="Raleway"/>
            </a:endParaRPr>
          </a:p>
          <a:p>
            <a:pPr indent="0" algn="l" defTabSz="914400">
              <a:lnSpc>
                <a:spcPct val="90000"/>
              </a:lnSpc>
              <a:spcBef>
                <a:spcPts val="1191"/>
              </a:spcBef>
              <a:spcAft>
                <a:spcPts val="992"/>
              </a:spcAft>
              <a:buNone/>
              <a:tabLst>
                <a:tab pos="0" algn="l"/>
              </a:tabLst>
            </a:pPr>
            <a:r>
              <a:rPr lang="de-DE" sz="2100" b="0" u="none" strike="noStrike">
                <a:solidFill>
                  <a:srgbClr val="000000"/>
                </a:solidFill>
                <a:effectLst/>
                <a:uFillTx/>
                <a:latin typeface="Times New Roman"/>
                <a:ea typeface="Segoe UI"/>
              </a:rPr>
              <a:t>Hebräer 12, 1-2</a:t>
            </a:r>
            <a:br>
              <a:rPr sz="2100"/>
            </a:br>
            <a:r>
              <a:rPr lang="de-DE" sz="2100" b="0" u="none" strike="noStrike">
                <a:solidFill>
                  <a:srgbClr val="000000"/>
                </a:solidFill>
                <a:effectLst/>
                <a:uFillTx/>
                <a:latin typeface="Times New Roman"/>
                <a:ea typeface="Segoe UI"/>
              </a:rPr>
              <a:t>1 Deshalb lasst nun auch uns, da wir eine so große Wolke von Zeugen um uns haben, jede Bürde und die ⟨uns so⟩ leicht umstrickende Sünde ablegen und mit Ausdauer laufen den vor uns liegenden Wettlauf, </a:t>
            </a:r>
            <a:br>
              <a:rPr sz="2100"/>
            </a:br>
            <a:r>
              <a:rPr lang="de-DE" sz="2100" b="0" u="none" strike="noStrike">
                <a:solidFill>
                  <a:srgbClr val="000000"/>
                </a:solidFill>
                <a:effectLst/>
                <a:uFillTx/>
                <a:latin typeface="Times New Roman"/>
                <a:ea typeface="Segoe UI"/>
              </a:rPr>
              <a:t>2 indem wir hinschauen auf Jesus, den Anfänger und Vollender des Glaubens, der um der vor ihm liegenden Freude willen die Schande nicht achtete und das Kreuz erduldete und sich gesetzt hat zur Rechten des Thrones Gottes. </a:t>
            </a:r>
            <a:br>
              <a:rPr sz="2100"/>
            </a:br>
            <a:r>
              <a:rPr lang="de-DE" sz="2100" b="0" u="none" strike="noStrike">
                <a:solidFill>
                  <a:srgbClr val="000000"/>
                </a:solidFill>
                <a:effectLst/>
                <a:uFillTx/>
                <a:latin typeface="Times New Roman"/>
                <a:ea typeface="Segoe UI"/>
              </a:rPr>
              <a:t>3 Denn betrachtet den, der so großen Widerspruch von den Sündern gegen sich erduldet hat, damit ihr nicht ermüdet und in euren Seelen ermattet!</a:t>
            </a:r>
            <a:endParaRPr lang="de-DE" sz="2100" b="0" u="none" strike="noStrike">
              <a:solidFill>
                <a:srgbClr val="33211A"/>
              </a:solidFill>
              <a:effectLst/>
              <a:uFillTx/>
              <a:latin typeface="Raleway"/>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Grafik 60"/>
          <p:cNvPicPr/>
          <p:nvPr/>
        </p:nvPicPr>
        <p:blipFill>
          <a:blip r:embed="rId2"/>
          <a:stretch/>
        </p:blipFill>
        <p:spPr>
          <a:xfrm>
            <a:off x="-144000" y="-341640"/>
            <a:ext cx="12600000" cy="7880760"/>
          </a:xfrm>
          <a:prstGeom prst="rect">
            <a:avLst/>
          </a:prstGeom>
          <a:noFill/>
          <a:ln w="0">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PlaceHolder 1"/>
          <p:cNvSpPr>
            <a:spLocks noGrp="1"/>
          </p:cNvSpPr>
          <p:nvPr>
            <p:ph type="title"/>
          </p:nvPr>
        </p:nvSpPr>
        <p:spPr>
          <a:xfrm>
            <a:off x="5992560" y="364320"/>
            <a:ext cx="5359320" cy="3221640"/>
          </a:xfrm>
          <a:prstGeom prst="rect">
            <a:avLst/>
          </a:prstGeom>
          <a:noFill/>
          <a:ln w="0">
            <a:noFill/>
          </a:ln>
        </p:spPr>
        <p:txBody>
          <a:bodyPr lIns="91440" tIns="45720" rIns="91440" bIns="45720" anchor="ctr">
            <a:normAutofit/>
          </a:bodyPr>
          <a:lstStyle/>
          <a:p>
            <a:pPr indent="0" algn="l" defTabSz="914400">
              <a:lnSpc>
                <a:spcPct val="90000"/>
              </a:lnSpc>
              <a:buNone/>
            </a:pPr>
            <a:r>
              <a:rPr lang="de-DE" sz="4390" b="0" u="none" strike="noStrike">
                <a:solidFill>
                  <a:srgbClr val="FFFFFF"/>
                </a:solidFill>
                <a:effectLst/>
                <a:uFillTx/>
                <a:latin typeface="Raleway"/>
              </a:rPr>
              <a:t>Das Licht ist da!</a:t>
            </a:r>
          </a:p>
        </p:txBody>
      </p:sp>
      <p:sp>
        <p:nvSpPr>
          <p:cNvPr id="25" name="PlaceHolder 2"/>
          <p:cNvSpPr>
            <a:spLocks noGrp="1"/>
          </p:cNvSpPr>
          <p:nvPr>
            <p:ph/>
          </p:nvPr>
        </p:nvSpPr>
        <p:spPr>
          <a:xfrm>
            <a:off x="5992560" y="3611880"/>
            <a:ext cx="5359320" cy="827640"/>
          </a:xfrm>
          <a:prstGeom prst="rect">
            <a:avLst/>
          </a:prstGeom>
          <a:noFill/>
          <a:ln w="0">
            <a:noFill/>
          </a:ln>
        </p:spPr>
        <p:txBody>
          <a:bodyPr lIns="91440" tIns="45720" rIns="91440" bIns="45720" anchor="t">
            <a:normAutofit/>
          </a:bodyPr>
          <a:lstStyle/>
          <a:p>
            <a:pPr indent="0" algn="ctr" defTabSz="914400">
              <a:lnSpc>
                <a:spcPct val="90000"/>
              </a:lnSpc>
              <a:spcBef>
                <a:spcPts val="1001"/>
              </a:spcBef>
              <a:buNone/>
              <a:tabLst>
                <a:tab pos="0" algn="l"/>
              </a:tabLst>
            </a:pPr>
            <a:r>
              <a:rPr lang="de-DE" sz="2800" b="0" u="none" strike="noStrike">
                <a:solidFill>
                  <a:srgbClr val="FFFFFF"/>
                </a:solidFill>
                <a:effectLst/>
                <a:uFillTx/>
                <a:latin typeface="Raleway"/>
              </a:rPr>
              <a:t>Matthäus 11,2-6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PlaceHolder 1"/>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1001"/>
              </a:spcBef>
              <a:buNone/>
              <a:tabLst>
                <a:tab pos="0" algn="l"/>
              </a:tabLst>
            </a:pPr>
            <a:r>
              <a:rPr lang="de-DE" sz="2200" b="1" u="none" strike="noStrike">
                <a:solidFill>
                  <a:schemeClr val="lt1"/>
                </a:solidFill>
                <a:effectLst/>
                <a:uFillTx/>
                <a:latin typeface="Raleway"/>
              </a:rPr>
              <a:t>Matthäus 11, 2-6</a:t>
            </a:r>
            <a:endParaRPr lang="de-DE" sz="2200" b="0" u="none" strike="noStrike">
              <a:solidFill>
                <a:srgbClr val="33211A"/>
              </a:solidFill>
              <a:effectLst/>
              <a:uFillTx/>
              <a:latin typeface="Raleway"/>
            </a:endParaRPr>
          </a:p>
        </p:txBody>
      </p:sp>
      <p:sp>
        <p:nvSpPr>
          <p:cNvPr id="27" name="PlaceHolder 2"/>
          <p:cNvSpPr>
            <a:spLocks noGrp="1"/>
          </p:cNvSpPr>
          <p:nvPr>
            <p:ph/>
          </p:nvPr>
        </p:nvSpPr>
        <p:spPr>
          <a:xfrm>
            <a:off x="3480120" y="10440"/>
            <a:ext cx="8335440" cy="574956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ea typeface="Segoe UI"/>
              </a:rPr>
              <a:t>2 Als aber Johannes im Gefängnis die Werke des Christus hörte, sandte er durch seine Jünger </a:t>
            </a:r>
            <a:br>
              <a:rPr sz="2400"/>
            </a:br>
            <a:r>
              <a:rPr lang="de-DE" sz="2400" b="0" u="none" strike="noStrike">
                <a:solidFill>
                  <a:srgbClr val="000000"/>
                </a:solidFill>
                <a:effectLst/>
                <a:uFillTx/>
                <a:latin typeface="Times New Roman"/>
                <a:ea typeface="Segoe UI"/>
              </a:rPr>
              <a:t>3 und ließ ihm sagen: Bist du der Kommende, oder sollen wir auf einen anderen warten? </a:t>
            </a:r>
            <a:br>
              <a:rPr sz="2400"/>
            </a:br>
            <a:r>
              <a:rPr lang="de-DE" sz="2400" b="0" u="none" strike="noStrike">
                <a:solidFill>
                  <a:srgbClr val="000000"/>
                </a:solidFill>
                <a:effectLst/>
                <a:uFillTx/>
                <a:latin typeface="Times New Roman"/>
                <a:ea typeface="Segoe UI"/>
              </a:rPr>
              <a:t>4 Und Jesus antwortete und sprach zu ihnen: Geht hin und verkündet Johannes, was ihr hört und seht: </a:t>
            </a:r>
            <a:br>
              <a:rPr sz="2400"/>
            </a:br>
            <a:r>
              <a:rPr lang="de-DE" sz="2400" b="0" u="none" strike="noStrike">
                <a:solidFill>
                  <a:srgbClr val="000000"/>
                </a:solidFill>
                <a:effectLst/>
                <a:uFillTx/>
                <a:latin typeface="Times New Roman"/>
                <a:ea typeface="Segoe UI"/>
              </a:rPr>
              <a:t>5 Blinde werden sehend, und Lahme gehen, Aussätzige werden gereinigt, und Taube hören, und Tote werden auferweckt, und Armen wird gute Botschaft verkündigt. </a:t>
            </a:r>
            <a:br>
              <a:rPr sz="2400"/>
            </a:br>
            <a:r>
              <a:rPr lang="de-DE" sz="2400" b="0" u="none" strike="noStrike">
                <a:solidFill>
                  <a:srgbClr val="000000"/>
                </a:solidFill>
                <a:effectLst/>
                <a:uFillTx/>
                <a:latin typeface="Times New Roman"/>
                <a:ea typeface="Segoe UI"/>
              </a:rPr>
              <a:t>6 Und glückselig ist, wer an mir keinen Anstoß nimmt!  </a:t>
            </a:r>
            <a:endParaRPr lang="de-DE" sz="2400" b="0" u="none" strike="noStrike">
              <a:solidFill>
                <a:srgbClr val="33211A"/>
              </a:solidFill>
              <a:effectLst/>
              <a:uFillTx/>
              <a:latin typeface="Raleway"/>
            </a:endParaRPr>
          </a:p>
        </p:txBody>
      </p:sp>
      <p:sp>
        <p:nvSpPr>
          <p:cNvPr id="28" name="Textplatzhalter 29"/>
          <p:cNvSpPr txBox="1"/>
          <p:nvPr/>
        </p:nvSpPr>
        <p:spPr>
          <a:xfrm>
            <a:off x="360" y="434880"/>
            <a:ext cx="3076920" cy="1441080"/>
          </a:xfrm>
          <a:prstGeom prst="rect">
            <a:avLst/>
          </a:prstGeom>
          <a:noFill/>
          <a:ln w="0">
            <a:noFill/>
          </a:ln>
        </p:spPr>
        <p:txBody>
          <a:bodyPr anchor="t">
            <a:noAutofit/>
          </a:bodyPr>
          <a:lstStyle/>
          <a:p>
            <a:pPr defTabSz="914400">
              <a:lnSpc>
                <a:spcPct val="90000"/>
              </a:lnSpc>
              <a:spcBef>
                <a:spcPts val="1001"/>
              </a:spcBef>
              <a:tabLst>
                <a:tab pos="0" algn="l"/>
              </a:tabLst>
            </a:pPr>
            <a:r>
              <a:rPr lang="de-DE" sz="2700" b="1" u="none" strike="noStrike">
                <a:solidFill>
                  <a:schemeClr val="lt1"/>
                </a:solidFill>
                <a:effectLst/>
                <a:uFillTx/>
                <a:latin typeface="Raleway SemiBold"/>
              </a:rPr>
              <a:t>Das Licht ist da!</a:t>
            </a:r>
            <a:endParaRPr lang="de-DE" sz="2700" b="0" u="none" strike="noStrike">
              <a:solidFill>
                <a:srgbClr val="33211A"/>
              </a:solidFill>
              <a:effectLst/>
              <a:uFillTx/>
              <a:latin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PlaceHolder 1"/>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tabLst>
                <a:tab pos="0" algn="l"/>
              </a:tabLst>
            </a:pPr>
            <a:r>
              <a:rPr lang="de-DE" sz="2200" b="0" u="none" strike="noStrike">
                <a:solidFill>
                  <a:srgbClr val="FFFFFF"/>
                </a:solidFill>
                <a:effectLst/>
                <a:uFillTx/>
                <a:latin typeface="Raleway"/>
              </a:rPr>
              <a:t>Johannes Zeugnis über Jesus</a:t>
            </a:r>
          </a:p>
        </p:txBody>
      </p:sp>
      <p:sp>
        <p:nvSpPr>
          <p:cNvPr id="30" name="PlaceHolder 2"/>
          <p:cNvSpPr>
            <a:spLocks noGrp="1"/>
          </p:cNvSpPr>
          <p:nvPr>
            <p:ph/>
          </p:nvPr>
        </p:nvSpPr>
        <p:spPr>
          <a:xfrm>
            <a:off x="3552120" y="90000"/>
            <a:ext cx="8335440" cy="427320"/>
          </a:xfrm>
          <a:prstGeom prst="rect">
            <a:avLst/>
          </a:prstGeom>
          <a:noFill/>
          <a:ln w="0">
            <a:noFill/>
          </a:ln>
        </p:spPr>
        <p:txBody>
          <a:bodyPr lIns="0" tIns="0" rIns="0" bIns="0" anchor="t">
            <a:spAutoFit/>
          </a:bodyPr>
          <a:lstStyle/>
          <a:p>
            <a:pPr indent="0" algn="r" defTabSz="914400">
              <a:lnSpc>
                <a:spcPct val="90000"/>
              </a:lnSpc>
              <a:spcBef>
                <a:spcPts val="995"/>
              </a:spcBef>
              <a:buNone/>
              <a:tabLst>
                <a:tab pos="0" algn="l"/>
              </a:tabLst>
            </a:pPr>
            <a:endParaRPr lang="de-DE" sz="2200" b="0" u="none" strike="noStrike">
              <a:solidFill>
                <a:srgbClr val="33211A"/>
              </a:solidFill>
              <a:effectLst/>
              <a:uFillTx/>
              <a:latin typeface="Lato"/>
            </a:endParaRPr>
          </a:p>
        </p:txBody>
      </p:sp>
      <p:sp>
        <p:nvSpPr>
          <p:cNvPr id="31" name="PlaceHolder 3"/>
          <p:cNvSpPr>
            <a:spLocks noGrp="1"/>
          </p:cNvSpPr>
          <p:nvPr>
            <p:ph/>
          </p:nvPr>
        </p:nvSpPr>
        <p:spPr>
          <a:xfrm>
            <a:off x="3480120" y="55800"/>
            <a:ext cx="8335440" cy="6316920"/>
          </a:xfrm>
          <a:prstGeom prst="rect">
            <a:avLst/>
          </a:prstGeom>
          <a:noFill/>
          <a:ln w="0">
            <a:noFill/>
          </a:ln>
        </p:spPr>
        <p:txBody>
          <a:bodyPr lIns="0" tIns="0" rIns="0" bIns="0" anchor="t">
            <a:spAutoFit/>
          </a:bodyPr>
          <a:lstStyle/>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rPr>
              <a:t>Johannes 1, 29-36</a:t>
            </a: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rPr>
              <a:t>29 Am folgenden Tag sieht er Jesus zu sich kommen und spricht: Siehe, das Lamm Gottes, das die Sünde der Welt wegnimmt! 30 Dieser ist es, von dem ich sagte: Nach mir kommt ein Mann, der vor mir ist, denn er war eher als ich.</a:t>
            </a:r>
            <a:br>
              <a:rPr sz="2400"/>
            </a:br>
            <a:r>
              <a:rPr lang="de-DE" sz="2400" b="0" u="none" strike="noStrike">
                <a:solidFill>
                  <a:srgbClr val="000000"/>
                </a:solidFill>
                <a:effectLst/>
                <a:uFillTx/>
                <a:latin typeface="Times New Roman"/>
              </a:rPr>
              <a:t>31 Und ich kannte ihn nicht; aber damit er Israel offenbar wird, deswegen bin ich gekommen, mit Wasser zu taufen.</a:t>
            </a:r>
            <a:br>
              <a:rPr sz="2400"/>
            </a:br>
            <a:r>
              <a:rPr lang="de-DE" sz="2400" b="0" u="none" strike="noStrike">
                <a:solidFill>
                  <a:srgbClr val="000000"/>
                </a:solidFill>
                <a:effectLst/>
                <a:uFillTx/>
                <a:latin typeface="Times New Roman"/>
              </a:rPr>
              <a:t>32 Und Johannes bezeugte und sprach: Ich schaute den Geist wie eine Taube aus dem Himmel herabfahren, und er blieb auf ihm. 33 Und ich kannte ihn nicht; aber der mich gesandt hat, mit Wasser zu taufen, der sprach zu mir: Auf welchen du sehen wirst den Geist herabfahren und auf ihm bleiben, dieser ist es, der mit Heiligem Geist tauft. </a:t>
            </a:r>
            <a:br>
              <a:rPr sz="2400"/>
            </a:br>
            <a:r>
              <a:rPr lang="de-DE" sz="2400" b="0" u="none" strike="noStrike">
                <a:solidFill>
                  <a:srgbClr val="000000"/>
                </a:solidFill>
                <a:effectLst/>
                <a:uFillTx/>
                <a:latin typeface="Times New Roman"/>
              </a:rPr>
              <a:t>34 Und ich habe gesehen und habe bezeugt, dass dieser der Sohn Gottes ist. </a:t>
            </a:r>
            <a:br>
              <a:rPr sz="2400"/>
            </a:br>
            <a:r>
              <a:rPr lang="de-DE" sz="2400" b="0" u="none" strike="noStrike">
                <a:solidFill>
                  <a:srgbClr val="000000"/>
                </a:solidFill>
                <a:effectLst/>
                <a:uFillTx/>
                <a:latin typeface="Times New Roman"/>
              </a:rPr>
              <a:t>35 Am folgenden Tag stand Johannes wieder da und zwei von seinen Jüngern; </a:t>
            </a:r>
            <a:br>
              <a:rPr sz="2400"/>
            </a:br>
            <a:r>
              <a:rPr lang="de-DE" sz="2400" b="0" u="none" strike="noStrike">
                <a:solidFill>
                  <a:srgbClr val="000000"/>
                </a:solidFill>
                <a:effectLst/>
                <a:uFillTx/>
                <a:latin typeface="Times New Roman"/>
              </a:rPr>
              <a:t>36 und hinblickend auf Jesus, der vorbeiging, spricht er: Siehe, das Lamm Gottes!</a:t>
            </a:r>
          </a:p>
          <a:p>
            <a:pPr indent="0" algn="l" defTabSz="914400">
              <a:lnSpc>
                <a:spcPct val="90000"/>
              </a:lnSpc>
              <a:spcBef>
                <a:spcPts val="1001"/>
              </a:spcBef>
              <a:buNone/>
              <a:tabLst>
                <a:tab pos="0" algn="l"/>
              </a:tabLst>
            </a:pPr>
            <a:endParaRPr lang="de-DE" sz="2400" b="0" u="none" strike="noStrike">
              <a:solidFill>
                <a:srgbClr val="000000"/>
              </a:solidFill>
              <a:effectLst/>
              <a:uFillTx/>
              <a:latin typeface="Times New Roman"/>
            </a:endParaRPr>
          </a:p>
        </p:txBody>
      </p:sp>
      <p:sp>
        <p:nvSpPr>
          <p:cNvPr id="32" name="Textplatzhalter 26"/>
          <p:cNvSpPr txBox="1"/>
          <p:nvPr/>
        </p:nvSpPr>
        <p:spPr>
          <a:xfrm>
            <a:off x="360" y="434880"/>
            <a:ext cx="3076920" cy="1441080"/>
          </a:xfrm>
          <a:prstGeom prst="rect">
            <a:avLst/>
          </a:prstGeom>
          <a:noFill/>
          <a:ln w="0">
            <a:noFill/>
          </a:ln>
        </p:spPr>
        <p:txBody>
          <a:bodyPr anchor="t">
            <a:noAutofit/>
          </a:bodyPr>
          <a:lstStyle/>
          <a:p>
            <a:pPr defTabSz="914400">
              <a:lnSpc>
                <a:spcPct val="90000"/>
              </a:lnSpc>
              <a:spcBef>
                <a:spcPts val="1001"/>
              </a:spcBef>
              <a:tabLst>
                <a:tab pos="0" algn="l"/>
              </a:tabLst>
            </a:pPr>
            <a:r>
              <a:rPr lang="de-DE" sz="2700" b="1" u="none" strike="noStrike">
                <a:solidFill>
                  <a:schemeClr val="lt1"/>
                </a:solidFill>
                <a:effectLst/>
                <a:uFillTx/>
                <a:latin typeface="Raleway SemiBold"/>
              </a:rPr>
              <a:t>Das Licht ist da!</a:t>
            </a:r>
            <a:endParaRPr lang="de-DE" sz="2700" b="0" u="none" strike="noStrike">
              <a:solidFill>
                <a:srgbClr val="33211A"/>
              </a:solidFill>
              <a:effectLst/>
              <a:uFillTx/>
              <a:latin typeface="Raleway"/>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PlaceHolder 1"/>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1001"/>
              </a:spcBef>
              <a:buNone/>
              <a:tabLst>
                <a:tab pos="0" algn="l"/>
              </a:tabLst>
            </a:pPr>
            <a:r>
              <a:rPr lang="de-DE" sz="2200" b="1" u="none" strike="noStrike">
                <a:solidFill>
                  <a:schemeClr val="lt1"/>
                </a:solidFill>
                <a:effectLst/>
                <a:uFillTx/>
                <a:latin typeface="Raleway"/>
              </a:rPr>
              <a:t>Matthäus 11, 2-6</a:t>
            </a:r>
            <a:endParaRPr lang="de-DE" sz="2200" b="0" u="none" strike="noStrike">
              <a:solidFill>
                <a:srgbClr val="33211A"/>
              </a:solidFill>
              <a:effectLst/>
              <a:uFillTx/>
              <a:latin typeface="Raleway"/>
            </a:endParaRPr>
          </a:p>
        </p:txBody>
      </p:sp>
      <p:sp>
        <p:nvSpPr>
          <p:cNvPr id="34" name="Textfeld 33"/>
          <p:cNvSpPr txBox="1"/>
          <p:nvPr/>
        </p:nvSpPr>
        <p:spPr>
          <a:xfrm>
            <a:off x="3383280" y="5041080"/>
            <a:ext cx="180720" cy="487080"/>
          </a:xfrm>
          <a:prstGeom prst="rect">
            <a:avLst/>
          </a:prstGeom>
          <a:noFill/>
          <a:ln w="0">
            <a:noFill/>
          </a:ln>
        </p:spPr>
        <p:txBody>
          <a:bodyPr lIns="90000" tIns="45000" rIns="90000" bIns="45000" anchor="t">
            <a:spAutoFit/>
          </a:bodyPr>
          <a:lstStyle/>
          <a:p>
            <a:endParaRPr lang="de-DE" sz="1800" b="0" u="none" strike="noStrike">
              <a:solidFill>
                <a:srgbClr val="000000"/>
              </a:solidFill>
              <a:effectLst/>
              <a:uFillTx/>
              <a:latin typeface="Arial"/>
            </a:endParaRPr>
          </a:p>
        </p:txBody>
      </p:sp>
      <p:sp>
        <p:nvSpPr>
          <p:cNvPr id="35" name="Textplatzhalter 12"/>
          <p:cNvSpPr txBox="1"/>
          <p:nvPr/>
        </p:nvSpPr>
        <p:spPr>
          <a:xfrm>
            <a:off x="3480120" y="10800"/>
            <a:ext cx="8335440" cy="5749560"/>
          </a:xfrm>
          <a:prstGeom prst="rect">
            <a:avLst/>
          </a:prstGeom>
          <a:noFill/>
          <a:ln w="0">
            <a:noFill/>
          </a:ln>
        </p:spPr>
        <p:txBody>
          <a:bodyPr anchor="t">
            <a:noAutofit/>
          </a:bodyPr>
          <a:lstStyle/>
          <a:p>
            <a:pPr defTabSz="914400">
              <a:lnSpc>
                <a:spcPct val="90000"/>
              </a:lnSpc>
              <a:spcBef>
                <a:spcPts val="1001"/>
              </a:spcBef>
              <a:tabLst>
                <a:tab pos="0" algn="l"/>
              </a:tabLst>
            </a:pPr>
            <a:r>
              <a:rPr lang="de-DE" sz="2400" b="0" u="none" strike="noStrike">
                <a:solidFill>
                  <a:srgbClr val="000000"/>
                </a:solidFill>
                <a:effectLst/>
                <a:uFillTx/>
                <a:latin typeface="Times New Roman"/>
                <a:ea typeface="Segoe UI"/>
              </a:rPr>
              <a:t>2 Als aber Johannes </a:t>
            </a:r>
            <a:r>
              <a:rPr lang="de-DE" sz="2400" b="1" u="sng" strike="noStrike">
                <a:solidFill>
                  <a:srgbClr val="000000"/>
                </a:solidFill>
                <a:effectLst/>
                <a:uFillTx/>
                <a:latin typeface="Times New Roman"/>
                <a:ea typeface="Segoe UI"/>
              </a:rPr>
              <a:t>im Gefängnis</a:t>
            </a:r>
            <a:r>
              <a:rPr lang="de-DE" sz="2400" b="0" u="none" strike="noStrike">
                <a:solidFill>
                  <a:srgbClr val="000000"/>
                </a:solidFill>
                <a:effectLst/>
                <a:uFillTx/>
                <a:latin typeface="Times New Roman"/>
                <a:ea typeface="Segoe UI"/>
              </a:rPr>
              <a:t> die Werke des Christus hörte, sandte er durch seine Jünger </a:t>
            </a:r>
            <a:br>
              <a:rPr sz="2400"/>
            </a:br>
            <a:r>
              <a:rPr lang="de-DE" sz="2400" b="0" u="none" strike="noStrike">
                <a:solidFill>
                  <a:srgbClr val="000000"/>
                </a:solidFill>
                <a:effectLst/>
                <a:uFillTx/>
                <a:latin typeface="Times New Roman"/>
                <a:ea typeface="Segoe UI"/>
              </a:rPr>
              <a:t>3 und ließ ihm sagen: Bist du der Kommende, oder sollen wir auf einen anderen warten? </a:t>
            </a:r>
            <a:br>
              <a:rPr sz="2400"/>
            </a:br>
            <a:r>
              <a:rPr lang="de-DE" sz="2400" b="0" u="none" strike="noStrike">
                <a:solidFill>
                  <a:srgbClr val="000000"/>
                </a:solidFill>
                <a:effectLst/>
                <a:uFillTx/>
                <a:latin typeface="Times New Roman"/>
                <a:ea typeface="Segoe UI"/>
              </a:rPr>
              <a:t>4 Und Jesus antwortete und sprach zu ihnen: Geht hin und verkündet Johannes, was ihr hört und seht: </a:t>
            </a:r>
            <a:br>
              <a:rPr sz="2400"/>
            </a:br>
            <a:r>
              <a:rPr lang="de-DE" sz="2400" b="0" u="none" strike="noStrike">
                <a:solidFill>
                  <a:srgbClr val="000000"/>
                </a:solidFill>
                <a:effectLst/>
                <a:uFillTx/>
                <a:latin typeface="Times New Roman"/>
                <a:ea typeface="Segoe UI"/>
              </a:rPr>
              <a:t>5 Blinde werden sehend, und Lahme gehen, Aussätzige werden gereinigt, und Taube hören, und Tote werden auferweckt, und Armen wird gute Botschaft verkündigt. </a:t>
            </a:r>
            <a:br>
              <a:rPr sz="2400"/>
            </a:br>
            <a:r>
              <a:rPr lang="de-DE" sz="2400" b="0" u="none" strike="noStrike">
                <a:solidFill>
                  <a:srgbClr val="000000"/>
                </a:solidFill>
                <a:effectLst/>
                <a:uFillTx/>
                <a:latin typeface="Times New Roman"/>
                <a:ea typeface="Segoe UI"/>
              </a:rPr>
              <a:t>6 Und glückselig ist, wer an mir keinen Anstoß nimmt!  </a:t>
            </a:r>
            <a:endParaRPr lang="de-DE" sz="2400" b="0" u="none" strike="noStrike">
              <a:solidFill>
                <a:srgbClr val="33211A"/>
              </a:solidFill>
              <a:effectLst/>
              <a:uFillTx/>
              <a:latin typeface="Raleway"/>
            </a:endParaRPr>
          </a:p>
        </p:txBody>
      </p:sp>
      <p:sp>
        <p:nvSpPr>
          <p:cNvPr id="36" name="Textplatzhalter 24"/>
          <p:cNvSpPr txBox="1"/>
          <p:nvPr/>
        </p:nvSpPr>
        <p:spPr>
          <a:xfrm>
            <a:off x="360" y="434880"/>
            <a:ext cx="3076920" cy="1441080"/>
          </a:xfrm>
          <a:prstGeom prst="rect">
            <a:avLst/>
          </a:prstGeom>
          <a:noFill/>
          <a:ln w="0">
            <a:noFill/>
          </a:ln>
        </p:spPr>
        <p:txBody>
          <a:bodyPr anchor="t">
            <a:noAutofit/>
          </a:bodyPr>
          <a:lstStyle/>
          <a:p>
            <a:pPr defTabSz="914400">
              <a:lnSpc>
                <a:spcPct val="90000"/>
              </a:lnSpc>
              <a:spcBef>
                <a:spcPts val="1001"/>
              </a:spcBef>
              <a:tabLst>
                <a:tab pos="0" algn="l"/>
              </a:tabLst>
            </a:pPr>
            <a:r>
              <a:rPr lang="de-DE" sz="2700" b="1" u="none" strike="noStrike">
                <a:solidFill>
                  <a:schemeClr val="lt1"/>
                </a:solidFill>
                <a:effectLst/>
                <a:uFillTx/>
                <a:latin typeface="Raleway SemiBold"/>
              </a:rPr>
              <a:t>Das Licht ist da!</a:t>
            </a:r>
            <a:endParaRPr lang="de-DE" sz="2700" b="0" u="none" strike="noStrike">
              <a:solidFill>
                <a:srgbClr val="33211A"/>
              </a:solidFill>
              <a:effectLst/>
              <a:uFillTx/>
              <a:latin typeface="Raleway"/>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chemeClr val="lt1"/>
                </a:solidFill>
                <a:effectLst/>
                <a:uFillTx/>
                <a:latin typeface="Raleway SemiBold"/>
              </a:rPr>
              <a:t>Das Licht ist da!</a:t>
            </a:r>
            <a:endParaRPr lang="de-DE" sz="2700" b="0" u="none" strike="noStrike">
              <a:solidFill>
                <a:srgbClr val="33211A"/>
              </a:solidFill>
              <a:effectLst/>
              <a:uFillTx/>
              <a:latin typeface="Raleway"/>
            </a:endParaRPr>
          </a:p>
        </p:txBody>
      </p:sp>
      <p:sp>
        <p:nvSpPr>
          <p:cNvPr id="38" name="PlaceHolder 2"/>
          <p:cNvSpPr>
            <a:spLocks noGrp="1"/>
          </p:cNvSpPr>
          <p:nvPr>
            <p:ph/>
          </p:nvPr>
        </p:nvSpPr>
        <p:spPr>
          <a:xfrm>
            <a:off x="3480120" y="55800"/>
            <a:ext cx="8335440" cy="6091920"/>
          </a:xfrm>
          <a:prstGeom prst="rect">
            <a:avLst/>
          </a:prstGeom>
          <a:noFill/>
          <a:ln w="0">
            <a:noFill/>
          </a:ln>
        </p:spPr>
        <p:txBody>
          <a:bodyPr lIns="0" tIns="0" rIns="0" bIns="0" anchor="t">
            <a:spAutoFit/>
          </a:bodyPr>
          <a:lstStyle/>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ea typeface="Segoe UI"/>
              </a:rPr>
              <a:t>Matthäus 3, 1-2 +10-12</a:t>
            </a:r>
            <a:endParaRPr lang="de-DE" sz="2400" b="0" u="none" strike="noStrike">
              <a:solidFill>
                <a:srgbClr val="33211A"/>
              </a:solidFill>
              <a:effectLst/>
              <a:uFillTx/>
              <a:latin typeface="Lato"/>
            </a:endParaRP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ea typeface="Segoe UI"/>
              </a:rPr>
              <a:t>1 In jenen Tagen aber kommt Johannes der Täufer und predigt in der Wüste von Judäa </a:t>
            </a:r>
            <a:br>
              <a:rPr sz="2400"/>
            </a:br>
            <a:r>
              <a:rPr lang="de-DE" sz="2400" b="0" u="none" strike="noStrike">
                <a:solidFill>
                  <a:srgbClr val="000000"/>
                </a:solidFill>
                <a:effectLst/>
                <a:uFillTx/>
                <a:latin typeface="Times New Roman"/>
                <a:ea typeface="Segoe UI"/>
              </a:rPr>
              <a:t>2 und spricht: Tut Buße! Denn das Reich der Himmel ist nahe gekommen.</a:t>
            </a:r>
            <a:endParaRPr lang="de-DE" sz="2400" b="0" u="none" strike="noStrike">
              <a:solidFill>
                <a:srgbClr val="33211A"/>
              </a:solidFill>
              <a:effectLst/>
              <a:uFillTx/>
              <a:latin typeface="Lato"/>
            </a:endParaRPr>
          </a:p>
          <a:p>
            <a:pPr indent="0" algn="l" defTabSz="914400">
              <a:lnSpc>
                <a:spcPct val="90000"/>
              </a:lnSpc>
              <a:spcBef>
                <a:spcPts val="1001"/>
              </a:spcBef>
              <a:buNone/>
              <a:tabLst>
                <a:tab pos="0" algn="l"/>
              </a:tabLst>
            </a:pPr>
            <a:endParaRPr lang="de-DE" sz="2400" b="0" u="none" strike="noStrike">
              <a:solidFill>
                <a:srgbClr val="33211A"/>
              </a:solidFill>
              <a:effectLst/>
              <a:uFillTx/>
              <a:latin typeface="Lato"/>
            </a:endParaRP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ea typeface="Segoe UI"/>
              </a:rPr>
              <a:t>10 Schon ist aber die Axt an die Wurzel der Bäume gelegt; jeder Baum nun, der nicht gute Frucht bringt, wird abgehauen und ins Feuer geworfen. </a:t>
            </a:r>
            <a:br>
              <a:rPr sz="2400"/>
            </a:br>
            <a:r>
              <a:rPr lang="de-DE" sz="2400" b="0" u="none" strike="noStrike">
                <a:solidFill>
                  <a:srgbClr val="000000"/>
                </a:solidFill>
                <a:effectLst/>
                <a:uFillTx/>
                <a:latin typeface="Times New Roman"/>
                <a:ea typeface="Segoe UI"/>
              </a:rPr>
              <a:t>11 Ich zwar taufe euch mit Wasser zur Buße; der aber nach mir kommt, ist stärker als ich, dessen Sandalen zu tragen ich nicht würdig bin; er wird euch mit Heiligem Geist und Feuer taufen;</a:t>
            </a:r>
            <a:br>
              <a:rPr sz="2400"/>
            </a:br>
            <a:r>
              <a:rPr lang="de-DE" sz="2400" b="0" u="none" strike="noStrike">
                <a:solidFill>
                  <a:srgbClr val="000000"/>
                </a:solidFill>
                <a:effectLst/>
                <a:uFillTx/>
                <a:latin typeface="Times New Roman"/>
                <a:ea typeface="Segoe UI"/>
              </a:rPr>
              <a:t>12 seine Worfschaufel ist in seiner Hand, und er wird seine Tenne durch und durch reinigen und seinen Weizen in die Scheune sammeln, die Spreu aber wird er mit unauslöschlichem Feuer verbrennen. </a:t>
            </a:r>
            <a:endParaRPr lang="de-DE" sz="2400" b="0" u="none" strike="noStrike">
              <a:solidFill>
                <a:srgbClr val="33211A"/>
              </a:solidFill>
              <a:effectLst/>
              <a:uFillTx/>
              <a:latin typeface="Lato"/>
            </a:endParaRPr>
          </a:p>
          <a:p>
            <a:pPr indent="0" algn="l" defTabSz="914400">
              <a:lnSpc>
                <a:spcPct val="90000"/>
              </a:lnSpc>
              <a:spcBef>
                <a:spcPts val="1001"/>
              </a:spcBef>
              <a:buNone/>
              <a:tabLst>
                <a:tab pos="0" algn="l"/>
              </a:tabLst>
            </a:pPr>
            <a:endParaRPr lang="de-DE" sz="2400" b="0" u="none" strike="noStrike">
              <a:solidFill>
                <a:srgbClr val="33211A"/>
              </a:solidFill>
              <a:effectLst/>
              <a:uFillTx/>
              <a:latin typeface="Lato"/>
            </a:endParaRPr>
          </a:p>
          <a:p>
            <a:pPr indent="0" algn="l" defTabSz="914400">
              <a:lnSpc>
                <a:spcPct val="90000"/>
              </a:lnSpc>
              <a:spcBef>
                <a:spcPts val="1001"/>
              </a:spcBef>
              <a:buNone/>
              <a:tabLst>
                <a:tab pos="0" algn="l"/>
              </a:tabLst>
            </a:pPr>
            <a:r>
              <a:rPr lang="de-DE" sz="2400" b="1" u="none" strike="noStrike">
                <a:solidFill>
                  <a:srgbClr val="000000"/>
                </a:solidFill>
                <a:effectLst/>
                <a:uFillTx/>
                <a:latin typeface="Times New Roman"/>
                <a:ea typeface="Segoe UI"/>
              </a:rPr>
              <a:t>Messias ist da aber der Wegbereiter sitzt im Gefängnis?</a:t>
            </a:r>
            <a:endParaRPr lang="de-DE" sz="2400" b="0" u="none" strike="noStrike">
              <a:solidFill>
                <a:srgbClr val="33211A"/>
              </a:solidFill>
              <a:effectLst/>
              <a:uFillTx/>
              <a:latin typeface="Lato"/>
            </a:endParaRPr>
          </a:p>
        </p:txBody>
      </p:sp>
      <p:sp>
        <p:nvSpPr>
          <p:cNvPr id="39" name="Textplatzhalter 10"/>
          <p:cNvSpPr txBox="1"/>
          <p:nvPr/>
        </p:nvSpPr>
        <p:spPr>
          <a:xfrm>
            <a:off x="110520" y="1847160"/>
            <a:ext cx="2964960" cy="3890520"/>
          </a:xfrm>
          <a:prstGeom prst="rect">
            <a:avLst/>
          </a:prstGeom>
          <a:noFill/>
          <a:ln w="0">
            <a:noFill/>
          </a:ln>
        </p:spPr>
        <p:txBody>
          <a:bodyPr anchor="t">
            <a:normAutofit/>
          </a:bodyPr>
          <a:lstStyle/>
          <a:p>
            <a:pPr indent="-514440" defTabSz="914400">
              <a:lnSpc>
                <a:spcPct val="90000"/>
              </a:lnSpc>
              <a:spcBef>
                <a:spcPts val="995"/>
              </a:spcBef>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514440" defTabSz="914400">
              <a:lnSpc>
                <a:spcPct val="90000"/>
              </a:lnSpc>
              <a:spcBef>
                <a:spcPts val="995"/>
              </a:spcBef>
              <a:tabLst>
                <a:tab pos="0" algn="l"/>
              </a:tabLst>
            </a:pPr>
            <a:endParaRPr lang="de-DE" sz="2200" b="0" u="none" strike="noStrike">
              <a:solidFill>
                <a:srgbClr val="33211A"/>
              </a:solidFill>
              <a:effectLst/>
              <a:uFillTx/>
              <a:latin typeface="Raleway"/>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3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rgbClr val="FFFFFF"/>
                </a:solidFill>
                <a:effectLst/>
                <a:uFillTx/>
                <a:latin typeface="Raleway SemiBold"/>
              </a:rPr>
              <a:t>Das Licht ist da!</a:t>
            </a:r>
            <a:endParaRPr lang="de-DE" sz="2700" b="0" u="none" strike="noStrike">
              <a:solidFill>
                <a:srgbClr val="33211A"/>
              </a:solidFill>
              <a:effectLst/>
              <a:uFillTx/>
              <a:latin typeface="Raleway"/>
            </a:endParaRPr>
          </a:p>
        </p:txBody>
      </p:sp>
      <p:sp>
        <p:nvSpPr>
          <p:cNvPr id="41" name="PlaceHolder 2"/>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Jesu Antwort</a:t>
            </a:r>
            <a:endParaRPr lang="de-DE" sz="2200" b="0" u="none" strike="noStrike">
              <a:solidFill>
                <a:srgbClr val="33211A"/>
              </a:solidFill>
              <a:effectLst/>
              <a:uFillTx/>
              <a:latin typeface="Raleway"/>
            </a:endParaRPr>
          </a:p>
        </p:txBody>
      </p:sp>
      <p:sp>
        <p:nvSpPr>
          <p:cNvPr id="42" name="PlaceHolder 3"/>
          <p:cNvSpPr>
            <a:spLocks noGrp="1"/>
          </p:cNvSpPr>
          <p:nvPr>
            <p:ph/>
          </p:nvPr>
        </p:nvSpPr>
        <p:spPr>
          <a:xfrm>
            <a:off x="3480120" y="10440"/>
            <a:ext cx="8335440" cy="2678040"/>
          </a:xfrm>
          <a:prstGeom prst="rect">
            <a:avLst/>
          </a:prstGeom>
          <a:noFill/>
          <a:ln w="0">
            <a:noFill/>
          </a:ln>
        </p:spPr>
        <p:txBody>
          <a:bodyPr lIns="0" tIns="0" rIns="0" bIns="0" anchor="t">
            <a:spAutoFit/>
          </a:bodyPr>
          <a:lstStyle/>
          <a:p>
            <a:pPr indent="0" algn="l" defTabSz="914400">
              <a:lnSpc>
                <a:spcPct val="90000"/>
              </a:lnSpc>
              <a:spcBef>
                <a:spcPts val="995"/>
              </a:spcBef>
              <a:buNone/>
              <a:tabLst>
                <a:tab pos="0" algn="l"/>
              </a:tabLst>
            </a:pPr>
            <a:r>
              <a:rPr lang="de-DE" sz="2400" b="0" u="none" strike="noStrike">
                <a:solidFill>
                  <a:srgbClr val="000000"/>
                </a:solidFill>
                <a:effectLst/>
                <a:uFillTx/>
                <a:latin typeface="Times New Roman"/>
              </a:rPr>
              <a:t>Matthäus 11, 5</a:t>
            </a:r>
            <a:br>
              <a:rPr sz="2400"/>
            </a:br>
            <a:r>
              <a:rPr lang="de-DE" sz="2400" b="0" u="none" strike="noStrike">
                <a:solidFill>
                  <a:srgbClr val="000000"/>
                </a:solidFill>
                <a:effectLst/>
                <a:uFillTx/>
                <a:latin typeface="Times New Roman"/>
              </a:rPr>
              <a:t>5 Blinde werden sehend, und Lahme gehen, Aussätzige werden gereinigt, und Taube hören, und Tote werden auferweckt, und Armen wird gute Botschaft verkündigt. </a:t>
            </a:r>
          </a:p>
          <a:p>
            <a:pPr indent="0" algn="l" defTabSz="914400">
              <a:lnSpc>
                <a:spcPct val="90000"/>
              </a:lnSpc>
              <a:spcBef>
                <a:spcPts val="995"/>
              </a:spcBef>
              <a:buNone/>
              <a:tabLst>
                <a:tab pos="0" algn="l"/>
              </a:tabLst>
            </a:pPr>
            <a:endParaRPr lang="de-DE" sz="2400" b="0" u="none" strike="noStrike">
              <a:solidFill>
                <a:srgbClr val="000000"/>
              </a:solidFill>
              <a:effectLst/>
              <a:uFillTx/>
              <a:latin typeface="Times New Roman"/>
            </a:endParaRPr>
          </a:p>
          <a:p>
            <a:pPr indent="0" algn="l" defTabSz="914400">
              <a:lnSpc>
                <a:spcPct val="90000"/>
              </a:lnSpc>
              <a:spcBef>
                <a:spcPts val="995"/>
              </a:spcBef>
              <a:buNone/>
              <a:tabLst>
                <a:tab pos="0" algn="l"/>
              </a:tabLst>
            </a:pPr>
            <a:br>
              <a:rPr sz="2400"/>
            </a:br>
            <a:br>
              <a:rPr sz="2400"/>
            </a:br>
            <a:endParaRPr lang="de-DE" sz="2400" b="0" u="none" strike="noStrike">
              <a:solidFill>
                <a:srgbClr val="000000"/>
              </a:solidFill>
              <a:effectLst/>
              <a:uFillTx/>
              <a:latin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rgbClr val="FFFFFF"/>
                </a:solidFill>
                <a:effectLst/>
                <a:uFillTx/>
                <a:latin typeface="Raleway SemiBold"/>
              </a:rPr>
              <a:t>Das Licht ist da!</a:t>
            </a:r>
            <a:endParaRPr lang="de-DE" sz="2700" b="0" u="none" strike="noStrike">
              <a:solidFill>
                <a:srgbClr val="33211A"/>
              </a:solidFill>
              <a:effectLst/>
              <a:uFillTx/>
              <a:latin typeface="Raleway"/>
            </a:endParaRPr>
          </a:p>
        </p:txBody>
      </p:sp>
      <p:sp>
        <p:nvSpPr>
          <p:cNvPr id="44" name="PlaceHolder 2"/>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Jesu Antwort</a:t>
            </a:r>
            <a:endParaRPr lang="de-DE" sz="2200" b="0" u="none" strike="noStrike">
              <a:solidFill>
                <a:srgbClr val="33211A"/>
              </a:solidFill>
              <a:effectLst/>
              <a:uFillTx/>
              <a:latin typeface="Raleway"/>
            </a:endParaRPr>
          </a:p>
        </p:txBody>
      </p:sp>
      <p:sp>
        <p:nvSpPr>
          <p:cNvPr id="45" name="PlaceHolder 3"/>
          <p:cNvSpPr>
            <a:spLocks noGrp="1"/>
          </p:cNvSpPr>
          <p:nvPr>
            <p:ph/>
          </p:nvPr>
        </p:nvSpPr>
        <p:spPr>
          <a:xfrm>
            <a:off x="3480120" y="10440"/>
            <a:ext cx="8335440" cy="5835600"/>
          </a:xfrm>
          <a:prstGeom prst="rect">
            <a:avLst/>
          </a:prstGeom>
          <a:noFill/>
          <a:ln w="0">
            <a:noFill/>
          </a:ln>
        </p:spPr>
        <p:txBody>
          <a:bodyPr lIns="0" tIns="0" rIns="0" bIns="0" anchor="t">
            <a:spAutoFit/>
          </a:bodyPr>
          <a:lstStyle/>
          <a:p>
            <a:pPr indent="0" algn="l" defTabSz="914400">
              <a:lnSpc>
                <a:spcPct val="90000"/>
              </a:lnSpc>
              <a:spcBef>
                <a:spcPts val="995"/>
              </a:spcBef>
              <a:buNone/>
              <a:tabLst>
                <a:tab pos="0" algn="l"/>
              </a:tabLst>
            </a:pPr>
            <a:r>
              <a:rPr lang="de-DE" sz="2400" b="0" u="none" strike="noStrike">
                <a:solidFill>
                  <a:srgbClr val="000000"/>
                </a:solidFill>
                <a:effectLst/>
                <a:uFillTx/>
                <a:latin typeface="Times New Roman"/>
              </a:rPr>
              <a:t>Matthäus 11, 5</a:t>
            </a:r>
            <a:br>
              <a:rPr sz="2400"/>
            </a:br>
            <a:r>
              <a:rPr lang="de-DE" sz="2400" b="0" u="none" strike="noStrike">
                <a:solidFill>
                  <a:srgbClr val="000000"/>
                </a:solidFill>
                <a:effectLst/>
                <a:uFillTx/>
                <a:latin typeface="Times New Roman"/>
              </a:rPr>
              <a:t>5 </a:t>
            </a:r>
            <a:r>
              <a:rPr lang="de-DE" sz="2400" b="0" u="none" strike="noStrike">
                <a:solidFill>
                  <a:srgbClr val="FF0000"/>
                </a:solidFill>
                <a:effectLst/>
                <a:uFillTx/>
                <a:latin typeface="Times New Roman"/>
              </a:rPr>
              <a:t>Blinde werden sehend</a:t>
            </a:r>
            <a:r>
              <a:rPr lang="de-DE" sz="2400" b="0" u="none" strike="noStrike">
                <a:solidFill>
                  <a:srgbClr val="000000"/>
                </a:solidFill>
                <a:effectLst/>
                <a:uFillTx/>
                <a:latin typeface="Times New Roman"/>
              </a:rPr>
              <a:t>, und </a:t>
            </a:r>
            <a:r>
              <a:rPr lang="de-DE" sz="2400" b="0" u="none" strike="noStrike">
                <a:solidFill>
                  <a:srgbClr val="FF0000"/>
                </a:solidFill>
                <a:effectLst/>
                <a:uFillTx/>
                <a:latin typeface="Times New Roman"/>
              </a:rPr>
              <a:t>Lahme gehen</a:t>
            </a:r>
            <a:r>
              <a:rPr lang="de-DE" sz="2400" b="0" u="none" strike="noStrike">
                <a:solidFill>
                  <a:srgbClr val="000000"/>
                </a:solidFill>
                <a:effectLst/>
                <a:uFillTx/>
                <a:latin typeface="Times New Roman"/>
              </a:rPr>
              <a:t>, Aussätzige werden gereinigt, und </a:t>
            </a:r>
            <a:r>
              <a:rPr lang="de-DE" sz="2400" b="0" u="none" strike="noStrike">
                <a:solidFill>
                  <a:srgbClr val="FF0000"/>
                </a:solidFill>
                <a:effectLst/>
                <a:uFillTx/>
                <a:latin typeface="Times New Roman"/>
              </a:rPr>
              <a:t>Taube hören</a:t>
            </a:r>
            <a:r>
              <a:rPr lang="de-DE" sz="2400" b="0" u="none" strike="noStrike">
                <a:solidFill>
                  <a:srgbClr val="000000"/>
                </a:solidFill>
                <a:effectLst/>
                <a:uFillTx/>
                <a:latin typeface="Times New Roman"/>
              </a:rPr>
              <a:t>, und Tote werden auferweckt, und </a:t>
            </a:r>
            <a:r>
              <a:rPr lang="de-DE" sz="2400" b="0" u="none" strike="noStrike">
                <a:solidFill>
                  <a:srgbClr val="00A933"/>
                </a:solidFill>
                <a:effectLst/>
                <a:uFillTx/>
                <a:latin typeface="Times New Roman"/>
              </a:rPr>
              <a:t>Armen wird gute Botschaft verkündigt</a:t>
            </a:r>
            <a:r>
              <a:rPr lang="de-DE" sz="2400" b="0" u="none" strike="noStrike">
                <a:solidFill>
                  <a:srgbClr val="000000"/>
                </a:solidFill>
                <a:effectLst/>
                <a:uFillTx/>
                <a:latin typeface="Times New Roman"/>
              </a:rPr>
              <a:t>. </a:t>
            </a:r>
          </a:p>
          <a:p>
            <a:pPr indent="0" algn="l" defTabSz="914400">
              <a:lnSpc>
                <a:spcPct val="90000"/>
              </a:lnSpc>
              <a:spcBef>
                <a:spcPts val="995"/>
              </a:spcBef>
              <a:buNone/>
              <a:tabLst>
                <a:tab pos="0" algn="l"/>
              </a:tabLst>
            </a:pPr>
            <a:r>
              <a:rPr lang="de-DE" sz="2400" b="0" u="none" strike="noStrike">
                <a:solidFill>
                  <a:srgbClr val="000000"/>
                </a:solidFill>
                <a:effectLst/>
                <a:uFillTx/>
                <a:latin typeface="Times New Roman"/>
              </a:rPr>
              <a:t>Jesaja 35, 5-6</a:t>
            </a:r>
            <a:br>
              <a:rPr sz="2400"/>
            </a:br>
            <a:r>
              <a:rPr lang="de-DE" sz="2400" b="0" u="none" strike="noStrike">
                <a:solidFill>
                  <a:srgbClr val="000000"/>
                </a:solidFill>
                <a:effectLst/>
                <a:uFillTx/>
                <a:latin typeface="Times New Roman"/>
              </a:rPr>
              <a:t>5 Dann werden </a:t>
            </a:r>
            <a:r>
              <a:rPr lang="de-DE" sz="2400" b="0" u="none" strike="noStrike">
                <a:solidFill>
                  <a:srgbClr val="FF0000"/>
                </a:solidFill>
                <a:effectLst/>
                <a:uFillTx/>
                <a:latin typeface="Times New Roman"/>
              </a:rPr>
              <a:t>die Augen der Blinden aufgetan</a:t>
            </a:r>
            <a:r>
              <a:rPr lang="de-DE" sz="2400" b="0" u="none" strike="noStrike">
                <a:solidFill>
                  <a:srgbClr val="000000"/>
                </a:solidFill>
                <a:effectLst/>
                <a:uFillTx/>
                <a:latin typeface="Times New Roman"/>
              </a:rPr>
              <a:t> und </a:t>
            </a:r>
            <a:r>
              <a:rPr lang="de-DE" sz="2400" b="0" u="none" strike="noStrike">
                <a:solidFill>
                  <a:srgbClr val="FF0000"/>
                </a:solidFill>
                <a:effectLst/>
                <a:uFillTx/>
                <a:latin typeface="Times New Roman"/>
              </a:rPr>
              <a:t>die Ohren der Tauben</a:t>
            </a:r>
            <a:r>
              <a:rPr lang="de-DE" sz="2400" b="0" u="none" strike="noStrike">
                <a:solidFill>
                  <a:srgbClr val="000000"/>
                </a:solidFill>
                <a:effectLst/>
                <a:uFillTx/>
                <a:latin typeface="Times New Roman"/>
              </a:rPr>
              <a:t> geöffnet. 6 Dann wird </a:t>
            </a:r>
            <a:r>
              <a:rPr lang="de-DE" sz="2400" b="0" u="none" strike="noStrike">
                <a:solidFill>
                  <a:srgbClr val="FF0000"/>
                </a:solidFill>
                <a:effectLst/>
                <a:uFillTx/>
                <a:latin typeface="Times New Roman"/>
              </a:rPr>
              <a:t>der Lahme springen wie ein Hirsch</a:t>
            </a:r>
            <a:r>
              <a:rPr lang="de-DE" sz="2400" b="0" u="none" strike="noStrike">
                <a:solidFill>
                  <a:srgbClr val="000000"/>
                </a:solidFill>
                <a:effectLst/>
                <a:uFillTx/>
                <a:latin typeface="Times New Roman"/>
              </a:rPr>
              <a:t>, und jauchzen wird die Zunge des Stummen. Denn in der Wüste bricht Wasser hervor und Bäche in der Steppe.</a:t>
            </a:r>
          </a:p>
          <a:p>
            <a:pPr indent="0" algn="l" defTabSz="914400">
              <a:lnSpc>
                <a:spcPct val="90000"/>
              </a:lnSpc>
              <a:spcBef>
                <a:spcPts val="995"/>
              </a:spcBef>
              <a:buNone/>
              <a:tabLst>
                <a:tab pos="0" algn="l"/>
              </a:tabLst>
            </a:pPr>
            <a:r>
              <a:rPr lang="de-DE" sz="2400" b="0" u="none" strike="noStrike">
                <a:solidFill>
                  <a:srgbClr val="000000"/>
                </a:solidFill>
                <a:effectLst/>
                <a:uFillTx/>
                <a:latin typeface="Times New Roman"/>
              </a:rPr>
              <a:t>Jesaja61,1</a:t>
            </a:r>
            <a:br>
              <a:rPr sz="2400"/>
            </a:br>
            <a:r>
              <a:rPr lang="de-DE" sz="2400" b="0" u="none" strike="noStrike">
                <a:solidFill>
                  <a:srgbClr val="000000"/>
                </a:solidFill>
                <a:effectLst/>
                <a:uFillTx/>
                <a:latin typeface="Times New Roman"/>
              </a:rPr>
              <a:t>1 Der Geist des Herrn, HERRN, ist auf mir; denn der HERR hat mich gesalbt. Er hat mich gesandt, </a:t>
            </a:r>
            <a:r>
              <a:rPr lang="de-DE" sz="2400" b="0" u="none" strike="noStrike">
                <a:solidFill>
                  <a:srgbClr val="00A933"/>
                </a:solidFill>
                <a:effectLst/>
                <a:uFillTx/>
                <a:latin typeface="Times New Roman"/>
              </a:rPr>
              <a:t>den Elenden frohe Botschaft zu bringen</a:t>
            </a:r>
            <a:r>
              <a:rPr lang="de-DE" sz="2400" b="0" u="none" strike="noStrike">
                <a:solidFill>
                  <a:srgbClr val="000000"/>
                </a:solidFill>
                <a:effectLst/>
                <a:uFillTx/>
                <a:latin typeface="Times New Roman"/>
              </a:rPr>
              <a:t>, zu verbinden, die gebrochenen Herzens sind, Freilassung auszurufen den Gefangenen und Öffnung des Kerkers den Gebundenen</a:t>
            </a:r>
          </a:p>
          <a:p>
            <a:pPr indent="0" algn="l" defTabSz="914400">
              <a:lnSpc>
                <a:spcPct val="90000"/>
              </a:lnSpc>
              <a:spcBef>
                <a:spcPts val="995"/>
              </a:spcBef>
              <a:buNone/>
              <a:tabLst>
                <a:tab pos="0" algn="l"/>
              </a:tabLst>
            </a:pPr>
            <a:br>
              <a:rPr sz="2400"/>
            </a:br>
            <a:br>
              <a:rPr sz="2400"/>
            </a:br>
            <a:endParaRPr lang="de-DE" sz="2400" b="0" u="none" strike="noStrike">
              <a:solidFill>
                <a:srgbClr val="000000"/>
              </a:solidFill>
              <a:effectLst/>
              <a:uFillTx/>
              <a:latin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PlaceHolder 1"/>
          <p:cNvSpPr>
            <a:spLocks noGrp="1"/>
          </p:cNvSpPr>
          <p:nvPr>
            <p:ph/>
          </p:nvPr>
        </p:nvSpPr>
        <p:spPr>
          <a:xfrm>
            <a:off x="0" y="434520"/>
            <a:ext cx="3076920" cy="1441080"/>
          </a:xfrm>
          <a:prstGeom prst="rect">
            <a:avLst/>
          </a:prstGeom>
          <a:noFill/>
          <a:ln w="0">
            <a:noFill/>
          </a:ln>
        </p:spPr>
        <p:txBody>
          <a:bodyPr lIns="91440" tIns="45720" rIns="91440" bIns="45720" anchor="t">
            <a:noAutofit/>
          </a:bodyPr>
          <a:lstStyle/>
          <a:p>
            <a:pPr indent="0" algn="l" defTabSz="914400">
              <a:lnSpc>
                <a:spcPct val="90000"/>
              </a:lnSpc>
              <a:spcBef>
                <a:spcPts val="1001"/>
              </a:spcBef>
              <a:buNone/>
              <a:tabLst>
                <a:tab pos="0" algn="l"/>
              </a:tabLst>
            </a:pPr>
            <a:r>
              <a:rPr lang="de-DE" sz="2700" b="1" u="none" strike="noStrike">
                <a:solidFill>
                  <a:srgbClr val="FFFFFF"/>
                </a:solidFill>
                <a:effectLst/>
                <a:uFillTx/>
                <a:latin typeface="Raleway SemiBold"/>
              </a:rPr>
              <a:t>Das Licht ist da!</a:t>
            </a:r>
            <a:endParaRPr lang="de-DE" sz="2700" b="0" u="none" strike="noStrike">
              <a:solidFill>
                <a:srgbClr val="33211A"/>
              </a:solidFill>
              <a:effectLst/>
              <a:uFillTx/>
              <a:latin typeface="Raleway"/>
            </a:endParaRPr>
          </a:p>
        </p:txBody>
      </p:sp>
      <p:sp>
        <p:nvSpPr>
          <p:cNvPr id="47" name="PlaceHolder 2"/>
          <p:cNvSpPr>
            <a:spLocks noGrp="1"/>
          </p:cNvSpPr>
          <p:nvPr>
            <p:ph/>
          </p:nvPr>
        </p:nvSpPr>
        <p:spPr>
          <a:xfrm>
            <a:off x="110520" y="1846800"/>
            <a:ext cx="2964960" cy="3890520"/>
          </a:xfrm>
          <a:prstGeom prst="rect">
            <a:avLst/>
          </a:prstGeom>
          <a:noFill/>
          <a:ln w="0">
            <a:noFill/>
          </a:ln>
        </p:spPr>
        <p:txBody>
          <a:bodyPr lIns="91440" tIns="45720" rIns="91440" bIns="45720" anchor="t">
            <a:normAutofit/>
          </a:bodyPr>
          <a:lstStyle/>
          <a:p>
            <a:pPr indent="0" algn="l" defTabSz="914400">
              <a:lnSpc>
                <a:spcPct val="90000"/>
              </a:lnSpc>
              <a:spcBef>
                <a:spcPts val="995"/>
              </a:spcBef>
              <a:buNone/>
              <a:tabLst>
                <a:tab pos="0" algn="l"/>
              </a:tabLst>
            </a:pPr>
            <a:r>
              <a:rPr lang="de-DE" sz="2200" b="0" u="none" strike="noStrike">
                <a:solidFill>
                  <a:schemeClr val="lt1"/>
                </a:solidFill>
                <a:effectLst/>
                <a:uFillTx/>
                <a:latin typeface="Raleway"/>
              </a:rPr>
              <a:t>Welche Erwartung hatte Johannes?</a:t>
            </a:r>
            <a:endParaRPr lang="de-DE" sz="2200" b="0" u="none" strike="noStrike">
              <a:solidFill>
                <a:srgbClr val="33211A"/>
              </a:solidFill>
              <a:effectLst/>
              <a:uFillTx/>
              <a:latin typeface="Raleway"/>
            </a:endParaRPr>
          </a:p>
          <a:p>
            <a:pPr indent="0" algn="l" defTabSz="914400">
              <a:lnSpc>
                <a:spcPct val="90000"/>
              </a:lnSpc>
              <a:spcBef>
                <a:spcPts val="995"/>
              </a:spcBef>
              <a:tabLst>
                <a:tab pos="0" algn="l"/>
              </a:tabLst>
            </a:pPr>
            <a:r>
              <a:rPr lang="de-DE" sz="2200" b="0" u="none" strike="noStrike">
                <a:solidFill>
                  <a:schemeClr val="lt1"/>
                </a:solidFill>
                <a:effectLst/>
                <a:uFillTx/>
                <a:latin typeface="Raleway"/>
              </a:rPr>
              <a:t>Jesu Antwort</a:t>
            </a:r>
            <a:endParaRPr lang="de-DE" sz="2200" b="0" u="none" strike="noStrike">
              <a:solidFill>
                <a:srgbClr val="33211A"/>
              </a:solidFill>
              <a:effectLst/>
              <a:uFillTx/>
              <a:latin typeface="Raleway"/>
            </a:endParaRPr>
          </a:p>
        </p:txBody>
      </p:sp>
      <p:sp>
        <p:nvSpPr>
          <p:cNvPr id="48" name="PlaceHolder 3"/>
          <p:cNvSpPr>
            <a:spLocks noGrp="1"/>
          </p:cNvSpPr>
          <p:nvPr>
            <p:ph/>
          </p:nvPr>
        </p:nvSpPr>
        <p:spPr>
          <a:xfrm>
            <a:off x="3480120" y="30240"/>
            <a:ext cx="8335440" cy="5915880"/>
          </a:xfrm>
          <a:prstGeom prst="rect">
            <a:avLst/>
          </a:prstGeom>
          <a:noFill/>
          <a:ln w="0">
            <a:noFill/>
          </a:ln>
        </p:spPr>
        <p:txBody>
          <a:bodyPr lIns="0" tIns="0" rIns="0" bIns="0" anchor="t">
            <a:spAutoFit/>
          </a:bodyPr>
          <a:lstStyle/>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rPr>
              <a:t>Jesaja61,1a</a:t>
            </a: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rPr>
              <a:t>1 Der Geist des Herrn, HERRN, ist auf mir; denn der HERR hat mich gesalbt. [...]</a:t>
            </a: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rPr>
              <a:t>Johannes 1, 32-34</a:t>
            </a: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rPr>
              <a:t>32 Und Johannes bezeugte es und sprach: Ich sah, dass der Geist herabfuhr wie eine Taube vom Himmel und blieb auf ihm.</a:t>
            </a:r>
            <a:br>
              <a:rPr sz="2400"/>
            </a:br>
            <a:r>
              <a:rPr lang="de-DE" sz="2400" b="0" u="none" strike="noStrike">
                <a:solidFill>
                  <a:srgbClr val="000000"/>
                </a:solidFill>
                <a:effectLst/>
                <a:uFillTx/>
                <a:latin typeface="Times New Roman"/>
              </a:rPr>
              <a:t>33 Und ich kannte ihn nicht. Aber der mich gesandt hat zu taufen mit Wasser, der sprach zu mir:</a:t>
            </a:r>
            <a:r>
              <a:rPr lang="de-DE" sz="2400" b="0" u="none" strike="noStrike">
                <a:solidFill>
                  <a:srgbClr val="FF0000"/>
                </a:solidFill>
                <a:effectLst/>
                <a:uFillTx/>
                <a:latin typeface="Times New Roman"/>
              </a:rPr>
              <a:t>Auf welchen du siehst den Geist herabfahren und auf ihm bleiben</a:t>
            </a:r>
            <a:r>
              <a:rPr lang="de-DE" sz="2400" b="0" u="none" strike="noStrike">
                <a:solidFill>
                  <a:srgbClr val="000000"/>
                </a:solidFill>
                <a:effectLst/>
                <a:uFillTx/>
                <a:latin typeface="Times New Roman"/>
              </a:rPr>
              <a:t>, der ist's, der mit dem Heiligen Geist tauft. </a:t>
            </a:r>
            <a:br>
              <a:rPr sz="2400"/>
            </a:br>
            <a:r>
              <a:rPr lang="de-DE" sz="2400" b="0" u="none" strike="noStrike">
                <a:solidFill>
                  <a:srgbClr val="000000"/>
                </a:solidFill>
                <a:effectLst/>
                <a:uFillTx/>
                <a:latin typeface="Times New Roman"/>
              </a:rPr>
              <a:t>34 Und ich habe es gesehen und bezeugt: Dieser ist Gottes Sohn.</a:t>
            </a:r>
          </a:p>
          <a:p>
            <a:pPr indent="0" algn="l" defTabSz="914400">
              <a:lnSpc>
                <a:spcPct val="90000"/>
              </a:lnSpc>
              <a:spcBef>
                <a:spcPts val="1001"/>
              </a:spcBef>
              <a:buNone/>
              <a:tabLst>
                <a:tab pos="0" algn="l"/>
              </a:tabLst>
            </a:pPr>
            <a:endParaRPr lang="de-DE" sz="2400" b="0" u="none" strike="noStrike">
              <a:solidFill>
                <a:srgbClr val="000000"/>
              </a:solidFill>
              <a:effectLst/>
              <a:uFillTx/>
              <a:latin typeface="Times New Roman"/>
            </a:endParaRPr>
          </a:p>
          <a:p>
            <a:pPr indent="0" algn="l" defTabSz="914400">
              <a:lnSpc>
                <a:spcPct val="90000"/>
              </a:lnSpc>
              <a:spcBef>
                <a:spcPts val="1001"/>
              </a:spcBef>
              <a:buNone/>
              <a:tabLst>
                <a:tab pos="0" algn="l"/>
              </a:tabLst>
            </a:pPr>
            <a:r>
              <a:rPr lang="de-DE" sz="2400" b="0" u="none" strike="noStrike">
                <a:solidFill>
                  <a:srgbClr val="000000"/>
                </a:solidFill>
                <a:effectLst/>
                <a:uFillTx/>
                <a:latin typeface="Times New Roman"/>
              </a:rPr>
              <a:t>Jesus lenkt Johannes Blick sowohl auf Gottes Wort als auch seine persönliche Erfahrung mit Gott!</a:t>
            </a:r>
          </a:p>
          <a:p>
            <a:pPr indent="0" algn="l" defTabSz="914400">
              <a:lnSpc>
                <a:spcPct val="90000"/>
              </a:lnSpc>
              <a:spcBef>
                <a:spcPts val="1001"/>
              </a:spcBef>
              <a:buNone/>
              <a:tabLst>
                <a:tab pos="0" algn="l"/>
              </a:tabLst>
            </a:pPr>
            <a:br>
              <a:rPr sz="2400"/>
            </a:br>
            <a:br>
              <a:rPr sz="2400"/>
            </a:br>
            <a:endParaRPr lang="de-DE" sz="2400" b="0" u="none" strike="noStrike">
              <a:solidFill>
                <a:srgbClr val="000000"/>
              </a:solidFill>
              <a:effectLst/>
              <a:uFillTx/>
              <a:latin typeface="Times New Roman"/>
            </a:endParaRPr>
          </a:p>
        </p:txBody>
      </p:sp>
    </p:spTree>
  </p:cSld>
  <p:clrMapOvr>
    <a:masterClrMapping/>
  </p:clrMapOvr>
  <p:timing>
    <p:tnLst>
      <p:par>
        <p:cTn id="1" dur="indefinite" restart="never" nodeType="tmRoot">
          <p:childTnLst>
            <p:seq>
              <p:cTn id="2" dur="indefinite" nodeType="mainSeq">
                <p:childTnLst>
                  <p:par>
                    <p:cTn id="3" fill="hold">
                      <p:stCondLst>
                        <p:cond delay="indefinite"/>
                      </p:stCondLst>
                      <p:childTnLst>
                        <p:par>
                          <p:cTn id="4" fill="hold">
                            <p:stCondLst>
                              <p:cond delay="0"/>
                            </p:stCondLst>
                            <p:childTnLst>
                              <p:par>
                                <p:cTn id="5" presetID="1" presetClass="entr" fill="hold" nodeType="clickEffect">
                                  <p:stCondLst>
                                    <p:cond delay="0"/>
                                  </p:stCondLst>
                                  <p:childTnLst>
                                    <p:set>
                                      <p:cBhvr>
                                        <p:cTn id="6" dur="1" fill="hold">
                                          <p:stCondLst>
                                            <p:cond delay="0"/>
                                          </p:stCondLst>
                                        </p:cTn>
                                        <p:tgtEl>
                                          <p:spTgt spid="48">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Folie Themenreih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Folie Themenreih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3.xml><?xml version="1.0" encoding="utf-8"?>
<a:theme xmlns:a="http://schemas.openxmlformats.org/drawingml/2006/main" name="Folie Themenreih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4.xml><?xml version="1.0" encoding="utf-8"?>
<a:theme xmlns:a="http://schemas.openxmlformats.org/drawingml/2006/main" name="Folie Themenreih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5.xml><?xml version="1.0" encoding="utf-8"?>
<a:theme xmlns:a="http://schemas.openxmlformats.org/drawingml/2006/main" name="Folie Themenreih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a:fillStyleLst>
        <a:solidFill>
          <a:schemeClr val="phClr"/>
        </a:solidFill>
        <a:solidFill>
          <a:schemeClr val="phClr"/>
        </a:solidFill>
        <a:solidFill>
          <a:schemeClr val="phClr"/>
        </a:solidFill>
      </a:fillStyleLst>
      <a:lnStyleLst>
        <a:ln w="6350" cap="flat" cmpd="sng" algn="ctr">
          <a:prstDash val="solid"/>
          <a:miter/>
        </a:ln>
        <a:ln w="6350" cap="flat" cmpd="sng" algn="ctr">
          <a:prstDash val="solid"/>
          <a:miter/>
        </a:ln>
        <a:ln w="6350" cap="flat" cmpd="sng" algn="ctr">
          <a:prstDash val="solid"/>
          <a:miter/>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1786</Words>
  <Application>Microsoft Office PowerPoint</Application>
  <PresentationFormat>Breitbild</PresentationFormat>
  <Paragraphs>80</Paragraphs>
  <Slides>14</Slides>
  <Notes>0</Notes>
  <HiddenSlides>0</HiddenSlides>
  <MMClips>0</MMClips>
  <ScaleCrop>false</ScaleCrop>
  <HeadingPairs>
    <vt:vector size="6" baseType="variant">
      <vt:variant>
        <vt:lpstr>Verwendete Schriftarten</vt:lpstr>
      </vt:variant>
      <vt:variant>
        <vt:i4>10</vt:i4>
      </vt:variant>
      <vt:variant>
        <vt:lpstr>Design</vt:lpstr>
      </vt:variant>
      <vt:variant>
        <vt:i4>5</vt:i4>
      </vt:variant>
      <vt:variant>
        <vt:lpstr>Folientitel</vt:lpstr>
      </vt:variant>
      <vt:variant>
        <vt:i4>14</vt:i4>
      </vt:variant>
    </vt:vector>
  </HeadingPairs>
  <TitlesOfParts>
    <vt:vector size="29" baseType="lpstr">
      <vt:lpstr>Raleway SemiBold</vt:lpstr>
      <vt:lpstr>Lato</vt:lpstr>
      <vt:lpstr>Wingdings</vt:lpstr>
      <vt:lpstr>Arial</vt:lpstr>
      <vt:lpstr>Raleway Light</vt:lpstr>
      <vt:lpstr>Symbol</vt:lpstr>
      <vt:lpstr>Calibri</vt:lpstr>
      <vt:lpstr>Raleway</vt:lpstr>
      <vt:lpstr>OpenSymbol</vt:lpstr>
      <vt:lpstr>Times New Roman</vt:lpstr>
      <vt:lpstr>Folie Themenreihe</vt:lpstr>
      <vt:lpstr>Folie Themenreihe</vt:lpstr>
      <vt:lpstr>Folie Themenreihe</vt:lpstr>
      <vt:lpstr>Folie Themenreihe</vt:lpstr>
      <vt:lpstr>Folie Themenreihe</vt:lpstr>
      <vt:lpstr>PowerPoint-Präsentation</vt:lpstr>
      <vt:lpstr>Das Licht ist da!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subject/>
  <dc:creator>EFG Technik</dc:creator>
  <dc:description/>
  <cp:lastModifiedBy>Technik-Team</cp:lastModifiedBy>
  <cp:revision>534</cp:revision>
  <dcterms:created xsi:type="dcterms:W3CDTF">2023-02-20T18:38:09Z</dcterms:created>
  <dcterms:modified xsi:type="dcterms:W3CDTF">2026-08-09T07:09:31Z</dcterms:modified>
  <dc:language>de-DE</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Breitbild</vt:lpwstr>
  </property>
  <property fmtid="{D5CDD505-2E9C-101B-9397-08002B2CF9AE}" pid="3" name="Slides">
    <vt:r8>17</vt:r8>
  </property>
</Properties>
</file>